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Lst>
  <p:notesMasterIdLst>
    <p:notesMasterId r:id="rId22"/>
  </p:notesMasterIdLst>
  <p:sldIdLst>
    <p:sldId id="256" r:id="rId2"/>
    <p:sldId id="257" r:id="rId3"/>
    <p:sldId id="258" r:id="rId4"/>
    <p:sldId id="259" r:id="rId5"/>
    <p:sldId id="260" r:id="rId6"/>
    <p:sldId id="261" r:id="rId7"/>
    <p:sldId id="263" r:id="rId8"/>
    <p:sldId id="262" r:id="rId9"/>
    <p:sldId id="297" r:id="rId10"/>
    <p:sldId id="298" r:id="rId11"/>
    <p:sldId id="299" r:id="rId12"/>
    <p:sldId id="300" r:id="rId13"/>
    <p:sldId id="301" r:id="rId14"/>
    <p:sldId id="302" r:id="rId15"/>
    <p:sldId id="303" r:id="rId16"/>
    <p:sldId id="304" r:id="rId17"/>
    <p:sldId id="264" r:id="rId18"/>
    <p:sldId id="266" r:id="rId19"/>
    <p:sldId id="268" r:id="rId20"/>
    <p:sldId id="272"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6CC76B-4C9C-4758-9A6A-B54D14903DBD}">
  <a:tblStyle styleId="{866CC76B-4C9C-4758-9A6A-B54D14903DB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F79C827-AEF0-4978-A004-0FAE4E1D065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10" autoAdjust="0"/>
    <p:restoredTop sz="96340" autoAdjust="0"/>
  </p:normalViewPr>
  <p:slideViewPr>
    <p:cSldViewPr snapToGrid="0">
      <p:cViewPr>
        <p:scale>
          <a:sx n="125" d="100"/>
          <a:sy n="125" d="100"/>
        </p:scale>
        <p:origin x="210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jpg>
</file>

<file path=ppt/media/image24.jp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7b472d4ac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7b472d4ac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5199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33164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02396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4244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8459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54873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86200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251722045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251722045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7b472d4ac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7b472d4ac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12881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80000"/>
          </a:blip>
          <a:srcRect/>
          <a:stretch/>
        </p:blipFill>
        <p:spPr>
          <a:xfrm>
            <a:off x="4586698" y="3663800"/>
            <a:ext cx="4954325" cy="3620275"/>
          </a:xfrm>
          <a:prstGeom prst="rect">
            <a:avLst/>
          </a:prstGeom>
          <a:noFill/>
          <a:ln>
            <a:noFill/>
          </a:ln>
        </p:spPr>
      </p:pic>
      <p:pic>
        <p:nvPicPr>
          <p:cNvPr id="10" name="Google Shape;10;p2"/>
          <p:cNvPicPr preferRelativeResize="0"/>
          <p:nvPr/>
        </p:nvPicPr>
        <p:blipFill rotWithShape="1">
          <a:blip r:embed="rId3">
            <a:alphaModFix/>
          </a:blip>
          <a:srcRect t="2963" b="2954"/>
          <a:stretch/>
        </p:blipFill>
        <p:spPr>
          <a:xfrm>
            <a:off x="7015175" y="4001741"/>
            <a:ext cx="2128823" cy="2135260"/>
          </a:xfrm>
          <a:prstGeom prst="rect">
            <a:avLst/>
          </a:prstGeom>
          <a:noFill/>
          <a:ln>
            <a:noFill/>
          </a:ln>
        </p:spPr>
      </p:pic>
      <p:pic>
        <p:nvPicPr>
          <p:cNvPr id="11" name="Google Shape;11;p2"/>
          <p:cNvPicPr preferRelativeResize="0"/>
          <p:nvPr/>
        </p:nvPicPr>
        <p:blipFill>
          <a:blip r:embed="rId4">
            <a:alphaModFix/>
          </a:blip>
          <a:stretch>
            <a:fillRect/>
          </a:stretch>
        </p:blipFill>
        <p:spPr>
          <a:xfrm>
            <a:off x="-3218373" y="-1893241"/>
            <a:ext cx="5577876" cy="5795799"/>
          </a:xfrm>
          <a:prstGeom prst="rect">
            <a:avLst/>
          </a:prstGeom>
          <a:noFill/>
          <a:ln>
            <a:noFill/>
          </a:ln>
        </p:spPr>
      </p:pic>
      <p:pic>
        <p:nvPicPr>
          <p:cNvPr id="12" name="Google Shape;12;p2"/>
          <p:cNvPicPr preferRelativeResize="0"/>
          <p:nvPr/>
        </p:nvPicPr>
        <p:blipFill rotWithShape="1">
          <a:blip r:embed="rId5">
            <a:alphaModFix/>
          </a:blip>
          <a:srcRect/>
          <a:stretch/>
        </p:blipFill>
        <p:spPr>
          <a:xfrm>
            <a:off x="54603" y="-1450512"/>
            <a:ext cx="3484151" cy="3620275"/>
          </a:xfrm>
          <a:prstGeom prst="rect">
            <a:avLst/>
          </a:prstGeom>
          <a:noFill/>
          <a:ln>
            <a:noFill/>
          </a:ln>
        </p:spPr>
      </p:pic>
      <p:grpSp>
        <p:nvGrpSpPr>
          <p:cNvPr id="13" name="Google Shape;13;p2"/>
          <p:cNvGrpSpPr/>
          <p:nvPr/>
        </p:nvGrpSpPr>
        <p:grpSpPr>
          <a:xfrm>
            <a:off x="8216127" y="0"/>
            <a:ext cx="352108" cy="1260383"/>
            <a:chOff x="8254727" y="-90700"/>
            <a:chExt cx="352108" cy="1260383"/>
          </a:xfrm>
        </p:grpSpPr>
        <p:sp>
          <p:nvSpPr>
            <p:cNvPr id="14" name="Google Shape;14;p2"/>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a:off x="534336" y="4579515"/>
            <a:ext cx="716934" cy="380217"/>
            <a:chOff x="713225" y="-185425"/>
            <a:chExt cx="1484950" cy="787525"/>
          </a:xfrm>
        </p:grpSpPr>
        <p:sp>
          <p:nvSpPr>
            <p:cNvPr id="18" name="Google Shape;18;p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rot="5400000">
            <a:off x="20625" y="4674998"/>
            <a:ext cx="436989" cy="189261"/>
            <a:chOff x="713225" y="4487573"/>
            <a:chExt cx="436989" cy="189261"/>
          </a:xfrm>
        </p:grpSpPr>
        <p:sp>
          <p:nvSpPr>
            <p:cNvPr id="37" name="Google Shape;37;p2"/>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2"/>
          <p:cNvSpPr txBox="1">
            <a:spLocks noGrp="1"/>
          </p:cNvSpPr>
          <p:nvPr>
            <p:ph type="ctrTitle"/>
          </p:nvPr>
        </p:nvSpPr>
        <p:spPr>
          <a:xfrm>
            <a:off x="1740225" y="1301025"/>
            <a:ext cx="5663400" cy="1951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1740225" y="3343550"/>
            <a:ext cx="4381800" cy="475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9"/>
        <p:cNvGrpSpPr/>
        <p:nvPr/>
      </p:nvGrpSpPr>
      <p:grpSpPr>
        <a:xfrm>
          <a:off x="0" y="0"/>
          <a:ext cx="0" cy="0"/>
          <a:chOff x="0" y="0"/>
          <a:chExt cx="0" cy="0"/>
        </a:xfrm>
      </p:grpSpPr>
      <p:sp>
        <p:nvSpPr>
          <p:cNvPr id="160" name="Google Shape;160;p11"/>
          <p:cNvSpPr txBox="1">
            <a:spLocks noGrp="1"/>
          </p:cNvSpPr>
          <p:nvPr>
            <p:ph type="title" hasCustomPrompt="1"/>
          </p:nvPr>
        </p:nvSpPr>
        <p:spPr>
          <a:xfrm>
            <a:off x="2468875" y="1676150"/>
            <a:ext cx="4546500" cy="1293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61" name="Google Shape;161;p11"/>
          <p:cNvSpPr txBox="1">
            <a:spLocks noGrp="1"/>
          </p:cNvSpPr>
          <p:nvPr>
            <p:ph type="subTitle" idx="1"/>
          </p:nvPr>
        </p:nvSpPr>
        <p:spPr>
          <a:xfrm>
            <a:off x="2128650" y="3042675"/>
            <a:ext cx="4366800" cy="4971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162" name="Google Shape;162;p11"/>
          <p:cNvPicPr preferRelativeResize="0"/>
          <p:nvPr/>
        </p:nvPicPr>
        <p:blipFill rotWithShape="1">
          <a:blip r:embed="rId2">
            <a:alphaModFix/>
          </a:blip>
          <a:srcRect t="2963" b="2954"/>
          <a:stretch/>
        </p:blipFill>
        <p:spPr>
          <a:xfrm>
            <a:off x="6835612" y="4109041"/>
            <a:ext cx="2128823" cy="2135260"/>
          </a:xfrm>
          <a:prstGeom prst="rect">
            <a:avLst/>
          </a:prstGeom>
          <a:noFill/>
          <a:ln>
            <a:noFill/>
          </a:ln>
        </p:spPr>
      </p:pic>
      <p:pic>
        <p:nvPicPr>
          <p:cNvPr id="163" name="Google Shape;163;p11"/>
          <p:cNvPicPr preferRelativeResize="0"/>
          <p:nvPr/>
        </p:nvPicPr>
        <p:blipFill rotWithShape="1">
          <a:blip r:embed="rId3">
            <a:alphaModFix amt="80000"/>
          </a:blip>
          <a:srcRect/>
          <a:stretch/>
        </p:blipFill>
        <p:spPr>
          <a:xfrm>
            <a:off x="-1395752" y="3443038"/>
            <a:ext cx="4954325" cy="3620275"/>
          </a:xfrm>
          <a:prstGeom prst="rect">
            <a:avLst/>
          </a:prstGeom>
          <a:noFill/>
          <a:ln>
            <a:noFill/>
          </a:ln>
        </p:spPr>
      </p:pic>
      <p:pic>
        <p:nvPicPr>
          <p:cNvPr id="164" name="Google Shape;164;p11"/>
          <p:cNvPicPr preferRelativeResize="0"/>
          <p:nvPr/>
        </p:nvPicPr>
        <p:blipFill>
          <a:blip r:embed="rId4">
            <a:alphaModFix/>
          </a:blip>
          <a:stretch>
            <a:fillRect/>
          </a:stretch>
        </p:blipFill>
        <p:spPr>
          <a:xfrm>
            <a:off x="-3312498" y="1392084"/>
            <a:ext cx="5577876" cy="5795799"/>
          </a:xfrm>
          <a:prstGeom prst="rect">
            <a:avLst/>
          </a:prstGeom>
          <a:noFill/>
          <a:ln>
            <a:noFill/>
          </a:ln>
        </p:spPr>
      </p:pic>
      <p:pic>
        <p:nvPicPr>
          <p:cNvPr id="165" name="Google Shape;165;p11"/>
          <p:cNvPicPr preferRelativeResize="0"/>
          <p:nvPr/>
        </p:nvPicPr>
        <p:blipFill rotWithShape="1">
          <a:blip r:embed="rId5">
            <a:alphaModFix/>
          </a:blip>
          <a:srcRect/>
          <a:stretch/>
        </p:blipFill>
        <p:spPr>
          <a:xfrm>
            <a:off x="6495448" y="-2834295"/>
            <a:ext cx="4954325" cy="5147889"/>
          </a:xfrm>
          <a:prstGeom prst="rect">
            <a:avLst/>
          </a:prstGeom>
          <a:noFill/>
          <a:ln>
            <a:noFill/>
          </a:ln>
        </p:spPr>
      </p:pic>
      <p:grpSp>
        <p:nvGrpSpPr>
          <p:cNvPr id="166" name="Google Shape;166;p11"/>
          <p:cNvGrpSpPr/>
          <p:nvPr/>
        </p:nvGrpSpPr>
        <p:grpSpPr>
          <a:xfrm rot="5400000">
            <a:off x="1167352" y="-90700"/>
            <a:ext cx="352108" cy="1260383"/>
            <a:chOff x="8254727" y="-90700"/>
            <a:chExt cx="352108" cy="1260383"/>
          </a:xfrm>
        </p:grpSpPr>
        <p:sp>
          <p:nvSpPr>
            <p:cNvPr id="167" name="Google Shape;167;p1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71"/>
        <p:cNvGrpSpPr/>
        <p:nvPr/>
      </p:nvGrpSpPr>
      <p:grpSpPr>
        <a:xfrm>
          <a:off x="0" y="0"/>
          <a:ext cx="0" cy="0"/>
          <a:chOff x="0" y="0"/>
          <a:chExt cx="0" cy="0"/>
        </a:xfrm>
      </p:grpSpPr>
      <p:sp>
        <p:nvSpPr>
          <p:cNvPr id="172" name="Google Shape;172;p13"/>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3"/>
          <p:cNvGrpSpPr/>
          <p:nvPr/>
        </p:nvGrpSpPr>
        <p:grpSpPr>
          <a:xfrm>
            <a:off x="165600" y="165450"/>
            <a:ext cx="721727" cy="306900"/>
            <a:chOff x="165600" y="165450"/>
            <a:chExt cx="721727" cy="306900"/>
          </a:xfrm>
        </p:grpSpPr>
        <p:sp>
          <p:nvSpPr>
            <p:cNvPr id="174" name="Google Shape;174;p13"/>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3"/>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 name="Google Shape;179;p13"/>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180" name="Google Shape;180;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13"/>
          <p:cNvSpPr txBox="1">
            <a:spLocks noGrp="1"/>
          </p:cNvSpPr>
          <p:nvPr>
            <p:ph type="title" idx="2" hasCustomPrompt="1"/>
          </p:nvPr>
        </p:nvSpPr>
        <p:spPr>
          <a:xfrm>
            <a:off x="1201550" y="155523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2" name="Google Shape;182;p13"/>
          <p:cNvSpPr txBox="1">
            <a:spLocks noGrp="1"/>
          </p:cNvSpPr>
          <p:nvPr>
            <p:ph type="title" idx="3" hasCustomPrompt="1"/>
          </p:nvPr>
        </p:nvSpPr>
        <p:spPr>
          <a:xfrm>
            <a:off x="4675750" y="15552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3" name="Google Shape;183;p13"/>
          <p:cNvSpPr txBox="1">
            <a:spLocks noGrp="1"/>
          </p:cNvSpPr>
          <p:nvPr>
            <p:ph type="title" idx="4" hasCustomPrompt="1"/>
          </p:nvPr>
        </p:nvSpPr>
        <p:spPr>
          <a:xfrm>
            <a:off x="12015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5" hasCustomPrompt="1"/>
          </p:nvPr>
        </p:nvSpPr>
        <p:spPr>
          <a:xfrm>
            <a:off x="46757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a:spLocks noGrp="1"/>
          </p:cNvSpPr>
          <p:nvPr>
            <p:ph type="title" idx="6" hasCustomPrompt="1"/>
          </p:nvPr>
        </p:nvSpPr>
        <p:spPr>
          <a:xfrm>
            <a:off x="1201550" y="358652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a:spLocks noGrp="1"/>
          </p:cNvSpPr>
          <p:nvPr>
            <p:ph type="title" idx="7" hasCustomPrompt="1"/>
          </p:nvPr>
        </p:nvSpPr>
        <p:spPr>
          <a:xfrm>
            <a:off x="4675750" y="35865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a:spLocks noGrp="1"/>
          </p:cNvSpPr>
          <p:nvPr>
            <p:ph type="subTitle" idx="1"/>
          </p:nvPr>
        </p:nvSpPr>
        <p:spPr>
          <a:xfrm>
            <a:off x="19362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8" name="Google Shape;188;p13"/>
          <p:cNvSpPr txBox="1">
            <a:spLocks noGrp="1"/>
          </p:cNvSpPr>
          <p:nvPr>
            <p:ph type="subTitle" idx="8"/>
          </p:nvPr>
        </p:nvSpPr>
        <p:spPr>
          <a:xfrm>
            <a:off x="19362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9" name="Google Shape;189;p13"/>
          <p:cNvSpPr txBox="1">
            <a:spLocks noGrp="1"/>
          </p:cNvSpPr>
          <p:nvPr>
            <p:ph type="subTitle" idx="9"/>
          </p:nvPr>
        </p:nvSpPr>
        <p:spPr>
          <a:xfrm>
            <a:off x="19362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0" name="Google Shape;190;p13"/>
          <p:cNvSpPr txBox="1">
            <a:spLocks noGrp="1"/>
          </p:cNvSpPr>
          <p:nvPr>
            <p:ph type="subTitle" idx="13"/>
          </p:nvPr>
        </p:nvSpPr>
        <p:spPr>
          <a:xfrm>
            <a:off x="54104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1" name="Google Shape;191;p13"/>
          <p:cNvSpPr txBox="1">
            <a:spLocks noGrp="1"/>
          </p:cNvSpPr>
          <p:nvPr>
            <p:ph type="subTitle" idx="14"/>
          </p:nvPr>
        </p:nvSpPr>
        <p:spPr>
          <a:xfrm>
            <a:off x="54104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2" name="Google Shape;192;p13"/>
          <p:cNvSpPr txBox="1">
            <a:spLocks noGrp="1"/>
          </p:cNvSpPr>
          <p:nvPr>
            <p:ph type="subTitle" idx="15"/>
          </p:nvPr>
        </p:nvSpPr>
        <p:spPr>
          <a:xfrm>
            <a:off x="54104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193" name="Google Shape;193;p13"/>
          <p:cNvPicPr preferRelativeResize="0"/>
          <p:nvPr/>
        </p:nvPicPr>
        <p:blipFill>
          <a:blip r:embed="rId2">
            <a:alphaModFix amt="70000"/>
          </a:blip>
          <a:stretch>
            <a:fillRect/>
          </a:stretch>
        </p:blipFill>
        <p:spPr>
          <a:xfrm>
            <a:off x="7551772" y="3718088"/>
            <a:ext cx="3215149" cy="3340774"/>
          </a:xfrm>
          <a:prstGeom prst="rect">
            <a:avLst/>
          </a:prstGeom>
          <a:noFill/>
          <a:ln>
            <a:noFill/>
          </a:ln>
        </p:spPr>
      </p:pic>
      <p:grpSp>
        <p:nvGrpSpPr>
          <p:cNvPr id="194" name="Google Shape;194;p13"/>
          <p:cNvGrpSpPr/>
          <p:nvPr/>
        </p:nvGrpSpPr>
        <p:grpSpPr>
          <a:xfrm>
            <a:off x="7281727" y="-763938"/>
            <a:ext cx="1303432" cy="1303432"/>
            <a:chOff x="-146075" y="3670850"/>
            <a:chExt cx="2493175" cy="2493175"/>
          </a:xfrm>
        </p:grpSpPr>
        <p:sp>
          <p:nvSpPr>
            <p:cNvPr id="195" name="Google Shape;195;p13"/>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3"/>
          <p:cNvGrpSpPr/>
          <p:nvPr/>
        </p:nvGrpSpPr>
        <p:grpSpPr>
          <a:xfrm rot="5400000">
            <a:off x="112377" y="3973800"/>
            <a:ext cx="352108" cy="1260383"/>
            <a:chOff x="8254727" y="-90700"/>
            <a:chExt cx="352108" cy="1260383"/>
          </a:xfrm>
        </p:grpSpPr>
        <p:sp>
          <p:nvSpPr>
            <p:cNvPr id="200" name="Google Shape;200;p1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224"/>
        <p:cNvGrpSpPr/>
        <p:nvPr/>
      </p:nvGrpSpPr>
      <p:grpSpPr>
        <a:xfrm>
          <a:off x="0" y="0"/>
          <a:ext cx="0" cy="0"/>
          <a:chOff x="0" y="0"/>
          <a:chExt cx="0" cy="0"/>
        </a:xfrm>
      </p:grpSpPr>
      <p:sp>
        <p:nvSpPr>
          <p:cNvPr id="225" name="Google Shape;225;p16"/>
          <p:cNvSpPr txBox="1">
            <a:spLocks noGrp="1"/>
          </p:cNvSpPr>
          <p:nvPr>
            <p:ph type="title"/>
          </p:nvPr>
        </p:nvSpPr>
        <p:spPr>
          <a:xfrm>
            <a:off x="713225" y="539500"/>
            <a:ext cx="2402100" cy="1146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6" name="Google Shape;226;p16"/>
          <p:cNvSpPr txBox="1">
            <a:spLocks noGrp="1"/>
          </p:cNvSpPr>
          <p:nvPr>
            <p:ph type="subTitle" idx="1"/>
          </p:nvPr>
        </p:nvSpPr>
        <p:spPr>
          <a:xfrm>
            <a:off x="713225" y="1591600"/>
            <a:ext cx="2402100" cy="123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16"/>
          <p:cNvSpPr>
            <a:spLocks noGrp="1"/>
          </p:cNvSpPr>
          <p:nvPr>
            <p:ph type="pic" idx="2"/>
          </p:nvPr>
        </p:nvSpPr>
        <p:spPr>
          <a:xfrm>
            <a:off x="713225" y="2953775"/>
            <a:ext cx="2801100" cy="1650300"/>
          </a:xfrm>
          <a:prstGeom prst="snip2SameRect">
            <a:avLst>
              <a:gd name="adj1" fmla="val 16667"/>
              <a:gd name="adj2" fmla="val 0"/>
            </a:avLst>
          </a:prstGeom>
          <a:noFill/>
          <a:ln w="9525" cap="flat" cmpd="sng">
            <a:solidFill>
              <a:schemeClr val="dk2"/>
            </a:solidFill>
            <a:prstDash val="solid"/>
            <a:round/>
            <a:headEnd type="none" w="sm" len="sm"/>
            <a:tailEnd type="none" w="sm" len="sm"/>
          </a:ln>
        </p:spPr>
      </p:sp>
      <p:sp>
        <p:nvSpPr>
          <p:cNvPr id="228" name="Google Shape;228;p16"/>
          <p:cNvSpPr>
            <a:spLocks noGrp="1"/>
          </p:cNvSpPr>
          <p:nvPr>
            <p:ph type="pic" idx="3"/>
          </p:nvPr>
        </p:nvSpPr>
        <p:spPr>
          <a:xfrm>
            <a:off x="5629675" y="539500"/>
            <a:ext cx="2801100" cy="2285700"/>
          </a:xfrm>
          <a:prstGeom prst="snip2SameRect">
            <a:avLst>
              <a:gd name="adj1" fmla="val 16667"/>
              <a:gd name="adj2" fmla="val 0"/>
            </a:avLst>
          </a:prstGeom>
          <a:noFill/>
          <a:ln w="9525" cap="flat" cmpd="sng">
            <a:solidFill>
              <a:schemeClr val="dk2"/>
            </a:solidFill>
            <a:prstDash val="solid"/>
            <a:round/>
            <a:headEnd type="none" w="sm" len="sm"/>
            <a:tailEnd type="none" w="sm" len="sm"/>
          </a:ln>
        </p:spPr>
      </p:sp>
      <p:sp>
        <p:nvSpPr>
          <p:cNvPr id="229" name="Google Shape;229;p16"/>
          <p:cNvSpPr>
            <a:spLocks noGrp="1"/>
          </p:cNvSpPr>
          <p:nvPr>
            <p:ph type="pic" idx="4"/>
          </p:nvPr>
        </p:nvSpPr>
        <p:spPr>
          <a:xfrm>
            <a:off x="3671775" y="2953775"/>
            <a:ext cx="4740300" cy="1650300"/>
          </a:xfrm>
          <a:prstGeom prst="snip1Rect">
            <a:avLst>
              <a:gd name="adj" fmla="val 16667"/>
            </a:avLst>
          </a:prstGeom>
          <a:noFill/>
          <a:ln w="9525" cap="flat" cmpd="sng">
            <a:solidFill>
              <a:schemeClr val="dk2"/>
            </a:solidFill>
            <a:prstDash val="solid"/>
            <a:round/>
            <a:headEnd type="none" w="sm" len="sm"/>
            <a:tailEnd type="none" w="sm" len="sm"/>
          </a:ln>
        </p:spPr>
      </p:sp>
      <p:sp>
        <p:nvSpPr>
          <p:cNvPr id="230" name="Google Shape;230;p16"/>
          <p:cNvSpPr>
            <a:spLocks noGrp="1"/>
          </p:cNvSpPr>
          <p:nvPr>
            <p:ph type="pic" idx="5"/>
          </p:nvPr>
        </p:nvSpPr>
        <p:spPr>
          <a:xfrm>
            <a:off x="3167925" y="539500"/>
            <a:ext cx="2304300" cy="2285700"/>
          </a:xfrm>
          <a:prstGeom prst="snip1Rect">
            <a:avLst>
              <a:gd name="adj" fmla="val 16667"/>
            </a:avLst>
          </a:prstGeom>
          <a:noFill/>
          <a:ln w="9525" cap="flat" cmpd="sng">
            <a:solidFill>
              <a:schemeClr val="dk2"/>
            </a:solidFill>
            <a:prstDash val="solid"/>
            <a:round/>
            <a:headEnd type="none" w="sm" len="sm"/>
            <a:tailEnd type="none" w="sm" len="sm"/>
          </a:ln>
        </p:spPr>
      </p:sp>
      <p:pic>
        <p:nvPicPr>
          <p:cNvPr id="231" name="Google Shape;231;p16"/>
          <p:cNvPicPr preferRelativeResize="0"/>
          <p:nvPr/>
        </p:nvPicPr>
        <p:blipFill rotWithShape="1">
          <a:blip r:embed="rId2">
            <a:alphaModFix amt="80000"/>
          </a:blip>
          <a:srcRect/>
          <a:stretch/>
        </p:blipFill>
        <p:spPr>
          <a:xfrm>
            <a:off x="5548578" y="3661938"/>
            <a:ext cx="3484151" cy="3620275"/>
          </a:xfrm>
          <a:prstGeom prst="rect">
            <a:avLst/>
          </a:prstGeom>
          <a:noFill/>
          <a:ln>
            <a:noFill/>
          </a:ln>
        </p:spPr>
      </p:pic>
      <p:pic>
        <p:nvPicPr>
          <p:cNvPr id="232" name="Google Shape;232;p16"/>
          <p:cNvPicPr preferRelativeResize="0"/>
          <p:nvPr/>
        </p:nvPicPr>
        <p:blipFill>
          <a:blip r:embed="rId3">
            <a:alphaModFix/>
          </a:blip>
          <a:stretch>
            <a:fillRect/>
          </a:stretch>
        </p:blipFill>
        <p:spPr>
          <a:xfrm>
            <a:off x="-2563899" y="-1778447"/>
            <a:ext cx="3904127" cy="4056648"/>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65"/>
        <p:cNvGrpSpPr/>
        <p:nvPr/>
      </p:nvGrpSpPr>
      <p:grpSpPr>
        <a:xfrm>
          <a:off x="0" y="0"/>
          <a:ext cx="0" cy="0"/>
          <a:chOff x="0" y="0"/>
          <a:chExt cx="0" cy="0"/>
        </a:xfrm>
      </p:grpSpPr>
      <p:sp>
        <p:nvSpPr>
          <p:cNvPr id="266" name="Google Shape;266;p19"/>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8" name="Google Shape;268;p19"/>
          <p:cNvSpPr txBox="1">
            <a:spLocks noGrp="1"/>
          </p:cNvSpPr>
          <p:nvPr>
            <p:ph type="subTitle" idx="1"/>
          </p:nvPr>
        </p:nvSpPr>
        <p:spPr>
          <a:xfrm>
            <a:off x="828825"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9" name="Google Shape;269;p19"/>
          <p:cNvSpPr txBox="1">
            <a:spLocks noGrp="1"/>
          </p:cNvSpPr>
          <p:nvPr>
            <p:ph type="subTitle" idx="2"/>
          </p:nvPr>
        </p:nvSpPr>
        <p:spPr>
          <a:xfrm>
            <a:off x="3451795"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0" name="Google Shape;270;p19"/>
          <p:cNvSpPr txBox="1">
            <a:spLocks noGrp="1"/>
          </p:cNvSpPr>
          <p:nvPr>
            <p:ph type="subTitle" idx="3"/>
          </p:nvPr>
        </p:nvSpPr>
        <p:spPr>
          <a:xfrm>
            <a:off x="6074772"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1" name="Google Shape;271;p19"/>
          <p:cNvSpPr txBox="1">
            <a:spLocks noGrp="1"/>
          </p:cNvSpPr>
          <p:nvPr>
            <p:ph type="subTitle" idx="4"/>
          </p:nvPr>
        </p:nvSpPr>
        <p:spPr>
          <a:xfrm>
            <a:off x="828825"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272" name="Google Shape;272;p19"/>
          <p:cNvSpPr txBox="1">
            <a:spLocks noGrp="1"/>
          </p:cNvSpPr>
          <p:nvPr>
            <p:ph type="subTitle" idx="5"/>
          </p:nvPr>
        </p:nvSpPr>
        <p:spPr>
          <a:xfrm>
            <a:off x="3451798"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273" name="Google Shape;273;p19"/>
          <p:cNvSpPr txBox="1">
            <a:spLocks noGrp="1"/>
          </p:cNvSpPr>
          <p:nvPr>
            <p:ph type="subTitle" idx="6"/>
          </p:nvPr>
        </p:nvSpPr>
        <p:spPr>
          <a:xfrm>
            <a:off x="6074772"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274" name="Google Shape;274;p19"/>
          <p:cNvPicPr preferRelativeResize="0"/>
          <p:nvPr/>
        </p:nvPicPr>
        <p:blipFill>
          <a:blip r:embed="rId2">
            <a:alphaModFix/>
          </a:blip>
          <a:stretch>
            <a:fillRect/>
          </a:stretch>
        </p:blipFill>
        <p:spPr>
          <a:xfrm>
            <a:off x="-1668378" y="3000388"/>
            <a:ext cx="3215149" cy="3340774"/>
          </a:xfrm>
          <a:prstGeom prst="rect">
            <a:avLst/>
          </a:prstGeom>
          <a:noFill/>
          <a:ln>
            <a:noFill/>
          </a:ln>
        </p:spPr>
      </p:pic>
      <p:pic>
        <p:nvPicPr>
          <p:cNvPr id="275" name="Google Shape;275;p19"/>
          <p:cNvPicPr preferRelativeResize="0"/>
          <p:nvPr/>
        </p:nvPicPr>
        <p:blipFill rotWithShape="1">
          <a:blip r:embed="rId3">
            <a:alphaModFix/>
          </a:blip>
          <a:srcRect/>
          <a:stretch/>
        </p:blipFill>
        <p:spPr>
          <a:xfrm>
            <a:off x="-371222" y="3770563"/>
            <a:ext cx="3484151" cy="3620275"/>
          </a:xfrm>
          <a:prstGeom prst="rect">
            <a:avLst/>
          </a:prstGeom>
          <a:noFill/>
          <a:ln>
            <a:noFill/>
          </a:ln>
        </p:spPr>
      </p:pic>
      <p:grpSp>
        <p:nvGrpSpPr>
          <p:cNvPr id="276" name="Google Shape;276;p19"/>
          <p:cNvGrpSpPr/>
          <p:nvPr/>
        </p:nvGrpSpPr>
        <p:grpSpPr>
          <a:xfrm>
            <a:off x="2767411" y="4704965"/>
            <a:ext cx="716934" cy="380217"/>
            <a:chOff x="713225" y="-185425"/>
            <a:chExt cx="1484950" cy="787525"/>
          </a:xfrm>
        </p:grpSpPr>
        <p:sp>
          <p:nvSpPr>
            <p:cNvPr id="277" name="Google Shape;277;p1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19"/>
          <p:cNvGrpSpPr/>
          <p:nvPr/>
        </p:nvGrpSpPr>
        <p:grpSpPr>
          <a:xfrm>
            <a:off x="8744600" y="165450"/>
            <a:ext cx="233700" cy="4812600"/>
            <a:chOff x="8744600" y="165450"/>
            <a:chExt cx="233700" cy="4812600"/>
          </a:xfrm>
        </p:grpSpPr>
        <p:sp>
          <p:nvSpPr>
            <p:cNvPr id="296" name="Google Shape;296;p19"/>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97" name="Google Shape;297;p19"/>
            <p:cNvSpPr/>
            <p:nvPr/>
          </p:nvSpPr>
          <p:spPr>
            <a:xfrm>
              <a:off x="8744600" y="16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8"/>
        <p:cNvGrpSpPr/>
        <p:nvPr/>
      </p:nvGrpSpPr>
      <p:grpSpPr>
        <a:xfrm>
          <a:off x="0" y="0"/>
          <a:ext cx="0" cy="0"/>
          <a:chOff x="0" y="0"/>
          <a:chExt cx="0" cy="0"/>
        </a:xfrm>
      </p:grpSpPr>
      <p:sp>
        <p:nvSpPr>
          <p:cNvPr id="299" name="Google Shape;299;p20"/>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20"/>
          <p:cNvGrpSpPr/>
          <p:nvPr/>
        </p:nvGrpSpPr>
        <p:grpSpPr>
          <a:xfrm>
            <a:off x="165600" y="165450"/>
            <a:ext cx="721727" cy="306900"/>
            <a:chOff x="165600" y="165450"/>
            <a:chExt cx="721727" cy="306900"/>
          </a:xfrm>
        </p:grpSpPr>
        <p:sp>
          <p:nvSpPr>
            <p:cNvPr id="301" name="Google Shape;301;p20"/>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 name="Google Shape;306;p20"/>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307" name="Google Shape;307;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8" name="Google Shape;308;p20"/>
          <p:cNvSpPr txBox="1">
            <a:spLocks noGrp="1"/>
          </p:cNvSpPr>
          <p:nvPr>
            <p:ph type="subTitle" idx="1"/>
          </p:nvPr>
        </p:nvSpPr>
        <p:spPr>
          <a:xfrm>
            <a:off x="1133926" y="1666975"/>
            <a:ext cx="3115800" cy="11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9" name="Google Shape;309;p20"/>
          <p:cNvSpPr txBox="1">
            <a:spLocks noGrp="1"/>
          </p:cNvSpPr>
          <p:nvPr>
            <p:ph type="subTitle" idx="2"/>
          </p:nvPr>
        </p:nvSpPr>
        <p:spPr>
          <a:xfrm>
            <a:off x="4894256" y="1666975"/>
            <a:ext cx="3115800" cy="11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0" name="Google Shape;310;p20"/>
          <p:cNvSpPr txBox="1">
            <a:spLocks noGrp="1"/>
          </p:cNvSpPr>
          <p:nvPr>
            <p:ph type="subTitle" idx="3"/>
          </p:nvPr>
        </p:nvSpPr>
        <p:spPr>
          <a:xfrm>
            <a:off x="1133925" y="3396200"/>
            <a:ext cx="31158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1" name="Google Shape;311;p20"/>
          <p:cNvSpPr txBox="1">
            <a:spLocks noGrp="1"/>
          </p:cNvSpPr>
          <p:nvPr>
            <p:ph type="subTitle" idx="4"/>
          </p:nvPr>
        </p:nvSpPr>
        <p:spPr>
          <a:xfrm>
            <a:off x="4894256" y="3396200"/>
            <a:ext cx="31158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2" name="Google Shape;312;p20"/>
          <p:cNvSpPr txBox="1">
            <a:spLocks noGrp="1"/>
          </p:cNvSpPr>
          <p:nvPr>
            <p:ph type="subTitle" idx="5"/>
          </p:nvPr>
        </p:nvSpPr>
        <p:spPr>
          <a:xfrm>
            <a:off x="1133926" y="12712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3" name="Google Shape;313;p20"/>
          <p:cNvSpPr txBox="1">
            <a:spLocks noGrp="1"/>
          </p:cNvSpPr>
          <p:nvPr>
            <p:ph type="subTitle" idx="6"/>
          </p:nvPr>
        </p:nvSpPr>
        <p:spPr>
          <a:xfrm>
            <a:off x="1133926" y="30081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4" name="Google Shape;314;p20"/>
          <p:cNvSpPr txBox="1">
            <a:spLocks noGrp="1"/>
          </p:cNvSpPr>
          <p:nvPr>
            <p:ph type="subTitle" idx="7"/>
          </p:nvPr>
        </p:nvSpPr>
        <p:spPr>
          <a:xfrm>
            <a:off x="4894230" y="12712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5" name="Google Shape;315;p20"/>
          <p:cNvSpPr txBox="1">
            <a:spLocks noGrp="1"/>
          </p:cNvSpPr>
          <p:nvPr>
            <p:ph type="subTitle" idx="8"/>
          </p:nvPr>
        </p:nvSpPr>
        <p:spPr>
          <a:xfrm>
            <a:off x="4894230" y="30081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grpSp>
        <p:nvGrpSpPr>
          <p:cNvPr id="316" name="Google Shape;316;p20"/>
          <p:cNvGrpSpPr/>
          <p:nvPr/>
        </p:nvGrpSpPr>
        <p:grpSpPr>
          <a:xfrm>
            <a:off x="-590198" y="1743187"/>
            <a:ext cx="1303432" cy="1303432"/>
            <a:chOff x="-146075" y="3670850"/>
            <a:chExt cx="2493175" cy="2493175"/>
          </a:xfrm>
        </p:grpSpPr>
        <p:sp>
          <p:nvSpPr>
            <p:cNvPr id="317" name="Google Shape;317;p20"/>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0"/>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1" name="Google Shape;321;p20"/>
          <p:cNvPicPr preferRelativeResize="0"/>
          <p:nvPr/>
        </p:nvPicPr>
        <p:blipFill rotWithShape="1">
          <a:blip r:embed="rId2">
            <a:alphaModFix amt="80000"/>
          </a:blip>
          <a:srcRect/>
          <a:stretch/>
        </p:blipFill>
        <p:spPr>
          <a:xfrm>
            <a:off x="7820903" y="2015313"/>
            <a:ext cx="3484151" cy="3620275"/>
          </a:xfrm>
          <a:prstGeom prst="rect">
            <a:avLst/>
          </a:prstGeom>
          <a:noFill/>
          <a:ln>
            <a:noFill/>
          </a:ln>
        </p:spPr>
      </p:pic>
      <p:grpSp>
        <p:nvGrpSpPr>
          <p:cNvPr id="322" name="Google Shape;322;p20"/>
          <p:cNvGrpSpPr/>
          <p:nvPr/>
        </p:nvGrpSpPr>
        <p:grpSpPr>
          <a:xfrm rot="5400000">
            <a:off x="8306900" y="663373"/>
            <a:ext cx="436989" cy="189261"/>
            <a:chOff x="713225" y="4487573"/>
            <a:chExt cx="436989" cy="189261"/>
          </a:xfrm>
        </p:grpSpPr>
        <p:sp>
          <p:nvSpPr>
            <p:cNvPr id="323" name="Google Shape;323;p20"/>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25"/>
        <p:cNvGrpSpPr/>
        <p:nvPr/>
      </p:nvGrpSpPr>
      <p:grpSpPr>
        <a:xfrm>
          <a:off x="0" y="0"/>
          <a:ext cx="0" cy="0"/>
          <a:chOff x="0" y="0"/>
          <a:chExt cx="0" cy="0"/>
        </a:xfrm>
      </p:grpSpPr>
      <p:sp>
        <p:nvSpPr>
          <p:cNvPr id="326" name="Google Shape;326;p21"/>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21"/>
          <p:cNvGrpSpPr/>
          <p:nvPr/>
        </p:nvGrpSpPr>
        <p:grpSpPr>
          <a:xfrm>
            <a:off x="8744600" y="165450"/>
            <a:ext cx="233700" cy="4812600"/>
            <a:chOff x="8744600" y="165450"/>
            <a:chExt cx="233700" cy="4812600"/>
          </a:xfrm>
        </p:grpSpPr>
        <p:sp>
          <p:nvSpPr>
            <p:cNvPr id="328" name="Google Shape;328;p21"/>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29" name="Google Shape;329;p21"/>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330" name="Google Shape;330;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1" name="Google Shape;331;p21"/>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2" name="Google Shape;332;p21"/>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3" name="Google Shape;333;p21"/>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4" name="Google Shape;334;p21"/>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5" name="Google Shape;335;p21"/>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6" name="Google Shape;336;p21"/>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21"/>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38" name="Google Shape;338;p21"/>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39" name="Google Shape;339;p21"/>
          <p:cNvSpPr txBox="1">
            <a:spLocks noGrp="1"/>
          </p:cNvSpPr>
          <p:nvPr>
            <p:ph type="subTitle" idx="9"/>
          </p:nvPr>
        </p:nvSpPr>
        <p:spPr>
          <a:xfrm>
            <a:off x="6190500" y="1132400"/>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0" name="Google Shape;340;p21"/>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1" name="Google Shape;341;p21"/>
          <p:cNvSpPr txBox="1">
            <a:spLocks noGrp="1"/>
          </p:cNvSpPr>
          <p:nvPr>
            <p:ph type="subTitle" idx="14"/>
          </p:nvPr>
        </p:nvSpPr>
        <p:spPr>
          <a:xfrm>
            <a:off x="3455250" y="2968555"/>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2" name="Google Shape;342;p21"/>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343" name="Google Shape;343;p21"/>
          <p:cNvPicPr preferRelativeResize="0"/>
          <p:nvPr/>
        </p:nvPicPr>
        <p:blipFill rotWithShape="1">
          <a:blip r:embed="rId2">
            <a:alphaModFix/>
          </a:blip>
          <a:srcRect/>
          <a:stretch/>
        </p:blipFill>
        <p:spPr>
          <a:xfrm>
            <a:off x="2105003" y="-2325687"/>
            <a:ext cx="3484151" cy="3620275"/>
          </a:xfrm>
          <a:prstGeom prst="rect">
            <a:avLst/>
          </a:prstGeom>
          <a:noFill/>
          <a:ln>
            <a:noFill/>
          </a:ln>
        </p:spPr>
      </p:pic>
      <p:grpSp>
        <p:nvGrpSpPr>
          <p:cNvPr id="344" name="Google Shape;344;p21"/>
          <p:cNvGrpSpPr/>
          <p:nvPr/>
        </p:nvGrpSpPr>
        <p:grpSpPr>
          <a:xfrm>
            <a:off x="537177" y="4603850"/>
            <a:ext cx="352108" cy="1260383"/>
            <a:chOff x="8254727" y="-90700"/>
            <a:chExt cx="352108" cy="1260383"/>
          </a:xfrm>
        </p:grpSpPr>
        <p:sp>
          <p:nvSpPr>
            <p:cNvPr id="345" name="Google Shape;345;p2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62"/>
        <p:cNvGrpSpPr/>
        <p:nvPr/>
      </p:nvGrpSpPr>
      <p:grpSpPr>
        <a:xfrm>
          <a:off x="0" y="0"/>
          <a:ext cx="0" cy="0"/>
          <a:chOff x="0" y="0"/>
          <a:chExt cx="0" cy="0"/>
        </a:xfrm>
      </p:grpSpPr>
      <p:sp>
        <p:nvSpPr>
          <p:cNvPr id="363" name="Google Shape;363;p2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9" name="Google Shape;369;p2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pic>
        <p:nvPicPr>
          <p:cNvPr id="370" name="Google Shape;370;p24"/>
          <p:cNvPicPr preferRelativeResize="0"/>
          <p:nvPr/>
        </p:nvPicPr>
        <p:blipFill rotWithShape="1">
          <a:blip r:embed="rId2">
            <a:alphaModFix amt="80000"/>
          </a:blip>
          <a:srcRect/>
          <a:stretch/>
        </p:blipFill>
        <p:spPr>
          <a:xfrm>
            <a:off x="-531839" y="3737375"/>
            <a:ext cx="4954325" cy="3620275"/>
          </a:xfrm>
          <a:prstGeom prst="rect">
            <a:avLst/>
          </a:prstGeom>
          <a:noFill/>
          <a:ln>
            <a:noFill/>
          </a:ln>
        </p:spPr>
      </p:pic>
      <p:pic>
        <p:nvPicPr>
          <p:cNvPr id="371" name="Google Shape;371;p24"/>
          <p:cNvPicPr preferRelativeResize="0"/>
          <p:nvPr/>
        </p:nvPicPr>
        <p:blipFill>
          <a:blip r:embed="rId3">
            <a:alphaModFix/>
          </a:blip>
          <a:stretch>
            <a:fillRect/>
          </a:stretch>
        </p:blipFill>
        <p:spPr>
          <a:xfrm rot="-5400000" flipH="1">
            <a:off x="5170860" y="-2803385"/>
            <a:ext cx="4091727" cy="4251602"/>
          </a:xfrm>
          <a:prstGeom prst="rect">
            <a:avLst/>
          </a:prstGeom>
          <a:noFill/>
          <a:ln>
            <a:noFill/>
          </a:ln>
        </p:spPr>
      </p:pic>
      <p:grpSp>
        <p:nvGrpSpPr>
          <p:cNvPr id="372" name="Google Shape;372;p24"/>
          <p:cNvGrpSpPr/>
          <p:nvPr/>
        </p:nvGrpSpPr>
        <p:grpSpPr>
          <a:xfrm>
            <a:off x="8744600" y="165450"/>
            <a:ext cx="233700" cy="4812600"/>
            <a:chOff x="8744600" y="165450"/>
            <a:chExt cx="233700" cy="4812600"/>
          </a:xfrm>
        </p:grpSpPr>
        <p:sp>
          <p:nvSpPr>
            <p:cNvPr id="373" name="Google Shape;373;p24"/>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74" name="Google Shape;374;p24"/>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75"/>
        <p:cNvGrpSpPr/>
        <p:nvPr/>
      </p:nvGrpSpPr>
      <p:grpSpPr>
        <a:xfrm>
          <a:off x="0" y="0"/>
          <a:ext cx="0" cy="0"/>
          <a:chOff x="0" y="0"/>
          <a:chExt cx="0" cy="0"/>
        </a:xfrm>
      </p:grpSpPr>
      <p:sp>
        <p:nvSpPr>
          <p:cNvPr id="376" name="Google Shape;376;p2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25"/>
          <p:cNvGrpSpPr/>
          <p:nvPr/>
        </p:nvGrpSpPr>
        <p:grpSpPr>
          <a:xfrm>
            <a:off x="8671500" y="165450"/>
            <a:ext cx="306900" cy="306900"/>
            <a:chOff x="8256675" y="165450"/>
            <a:chExt cx="306900" cy="306900"/>
          </a:xfrm>
        </p:grpSpPr>
        <p:sp>
          <p:nvSpPr>
            <p:cNvPr id="378" name="Google Shape;378;p25"/>
            <p:cNvSpPr/>
            <p:nvPr/>
          </p:nvSpPr>
          <p:spPr>
            <a:xfrm>
              <a:off x="83270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8256675"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5"/>
          <p:cNvGrpSpPr/>
          <p:nvPr/>
        </p:nvGrpSpPr>
        <p:grpSpPr>
          <a:xfrm rot="5400000">
            <a:off x="-93023" y="3797750"/>
            <a:ext cx="352108" cy="1260383"/>
            <a:chOff x="8254727" y="-90700"/>
            <a:chExt cx="352108" cy="1260383"/>
          </a:xfrm>
        </p:grpSpPr>
        <p:sp>
          <p:nvSpPr>
            <p:cNvPr id="381" name="Google Shape;381;p2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Google Shape;384;p25"/>
          <p:cNvPicPr preferRelativeResize="0"/>
          <p:nvPr/>
        </p:nvPicPr>
        <p:blipFill rotWithShape="1">
          <a:blip r:embed="rId2">
            <a:alphaModFix/>
          </a:blip>
          <a:srcRect t="2966" b="6041"/>
          <a:stretch/>
        </p:blipFill>
        <p:spPr>
          <a:xfrm>
            <a:off x="460850" y="-1126150"/>
            <a:ext cx="2128823" cy="2065152"/>
          </a:xfrm>
          <a:prstGeom prst="rect">
            <a:avLst/>
          </a:prstGeom>
          <a:noFill/>
          <a:ln>
            <a:noFill/>
          </a:ln>
        </p:spPr>
      </p:pic>
      <p:pic>
        <p:nvPicPr>
          <p:cNvPr id="385" name="Google Shape;385;p25"/>
          <p:cNvPicPr preferRelativeResize="0"/>
          <p:nvPr/>
        </p:nvPicPr>
        <p:blipFill>
          <a:blip r:embed="rId3">
            <a:alphaModFix/>
          </a:blip>
          <a:stretch>
            <a:fillRect/>
          </a:stretch>
        </p:blipFill>
        <p:spPr>
          <a:xfrm>
            <a:off x="2386877" y="3290209"/>
            <a:ext cx="5577876" cy="5795799"/>
          </a:xfrm>
          <a:prstGeom prst="rect">
            <a:avLst/>
          </a:prstGeom>
          <a:noFill/>
          <a:ln>
            <a:noFill/>
          </a:ln>
        </p:spPr>
      </p:pic>
      <p:pic>
        <p:nvPicPr>
          <p:cNvPr id="386" name="Google Shape;386;p25"/>
          <p:cNvPicPr preferRelativeResize="0"/>
          <p:nvPr/>
        </p:nvPicPr>
        <p:blipFill rotWithShape="1">
          <a:blip r:embed="rId4">
            <a:alphaModFix/>
          </a:blip>
          <a:srcRect/>
          <a:stretch/>
        </p:blipFill>
        <p:spPr>
          <a:xfrm>
            <a:off x="5659853" y="3732938"/>
            <a:ext cx="3484151" cy="36202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sp>
        <p:nvSpPr>
          <p:cNvPr id="42" name="Google Shape;42;p3"/>
          <p:cNvSpPr txBox="1">
            <a:spLocks noGrp="1"/>
          </p:cNvSpPr>
          <p:nvPr>
            <p:ph type="title"/>
          </p:nvPr>
        </p:nvSpPr>
        <p:spPr>
          <a:xfrm>
            <a:off x="4047175" y="2977300"/>
            <a:ext cx="4383600" cy="1626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047175" y="539500"/>
            <a:ext cx="14745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4" name="Google Shape;44;p3"/>
          <p:cNvSpPr>
            <a:spLocks noGrp="1"/>
          </p:cNvSpPr>
          <p:nvPr>
            <p:ph type="pic" idx="3"/>
          </p:nvPr>
        </p:nvSpPr>
        <p:spPr>
          <a:xfrm>
            <a:off x="713225" y="539500"/>
            <a:ext cx="2760600" cy="4064400"/>
          </a:xfrm>
          <a:prstGeom prst="snip2DiagRect">
            <a:avLst>
              <a:gd name="adj1" fmla="val 0"/>
              <a:gd name="adj2" fmla="val 16667"/>
            </a:avLst>
          </a:prstGeom>
          <a:noFill/>
          <a:ln w="9525" cap="flat" cmpd="sng">
            <a:solidFill>
              <a:schemeClr val="dk2"/>
            </a:solidFill>
            <a:prstDash val="solid"/>
            <a:round/>
            <a:headEnd type="none" w="sm" len="sm"/>
            <a:tailEnd type="none" w="sm" len="sm"/>
          </a:ln>
        </p:spPr>
      </p:sp>
      <p:pic>
        <p:nvPicPr>
          <p:cNvPr id="45" name="Google Shape;45;p3"/>
          <p:cNvPicPr preferRelativeResize="0"/>
          <p:nvPr/>
        </p:nvPicPr>
        <p:blipFill rotWithShape="1">
          <a:blip r:embed="rId2">
            <a:alphaModFix amt="70000"/>
          </a:blip>
          <a:srcRect/>
          <a:stretch/>
        </p:blipFill>
        <p:spPr>
          <a:xfrm>
            <a:off x="6593928" y="-1917725"/>
            <a:ext cx="3484151" cy="36202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6"/>
        <p:cNvGrpSpPr/>
        <p:nvPr/>
      </p:nvGrpSpPr>
      <p:grpSpPr>
        <a:xfrm>
          <a:off x="0" y="0"/>
          <a:ext cx="0" cy="0"/>
          <a:chOff x="0" y="0"/>
          <a:chExt cx="0" cy="0"/>
        </a:xfrm>
      </p:grpSpPr>
      <p:sp>
        <p:nvSpPr>
          <p:cNvPr id="47" name="Google Shape;47;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 name="Google Shape;48;p4"/>
          <p:cNvSpPr txBox="1">
            <a:spLocks noGrp="1"/>
          </p:cNvSpPr>
          <p:nvPr>
            <p:ph type="body" idx="1"/>
          </p:nvPr>
        </p:nvSpPr>
        <p:spPr>
          <a:xfrm>
            <a:off x="720000" y="1215751"/>
            <a:ext cx="7704000" cy="411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pic>
        <p:nvPicPr>
          <p:cNvPr id="49" name="Google Shape;49;p4"/>
          <p:cNvPicPr preferRelativeResize="0"/>
          <p:nvPr/>
        </p:nvPicPr>
        <p:blipFill rotWithShape="1">
          <a:blip r:embed="rId2">
            <a:alphaModFix/>
          </a:blip>
          <a:srcRect/>
          <a:stretch/>
        </p:blipFill>
        <p:spPr>
          <a:xfrm>
            <a:off x="5510453" y="-2063050"/>
            <a:ext cx="3484151" cy="3620275"/>
          </a:xfrm>
          <a:prstGeom prst="rect">
            <a:avLst/>
          </a:prstGeom>
          <a:noFill/>
          <a:ln>
            <a:noFill/>
          </a:ln>
        </p:spPr>
      </p:pic>
      <p:grpSp>
        <p:nvGrpSpPr>
          <p:cNvPr id="50" name="Google Shape;50;p4"/>
          <p:cNvGrpSpPr/>
          <p:nvPr/>
        </p:nvGrpSpPr>
        <p:grpSpPr>
          <a:xfrm rot="5400000">
            <a:off x="8262411" y="457615"/>
            <a:ext cx="716934" cy="380217"/>
            <a:chOff x="713225" y="-185425"/>
            <a:chExt cx="1484950" cy="787525"/>
          </a:xfrm>
        </p:grpSpPr>
        <p:sp>
          <p:nvSpPr>
            <p:cNvPr id="51" name="Google Shape;51;p4"/>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4"/>
          <p:cNvGrpSpPr/>
          <p:nvPr/>
        </p:nvGrpSpPr>
        <p:grpSpPr>
          <a:xfrm rot="10800000">
            <a:off x="713225" y="350248"/>
            <a:ext cx="436989" cy="189261"/>
            <a:chOff x="713225" y="4487573"/>
            <a:chExt cx="436989" cy="189261"/>
          </a:xfrm>
        </p:grpSpPr>
        <p:sp>
          <p:nvSpPr>
            <p:cNvPr id="70" name="Google Shape;70;p4"/>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sp>
        <p:nvSpPr>
          <p:cNvPr id="73" name="Google Shape;73;p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5"/>
          <p:cNvGrpSpPr/>
          <p:nvPr/>
        </p:nvGrpSpPr>
        <p:grpSpPr>
          <a:xfrm>
            <a:off x="165600" y="165450"/>
            <a:ext cx="721727" cy="306900"/>
            <a:chOff x="165600" y="165450"/>
            <a:chExt cx="721727" cy="306900"/>
          </a:xfrm>
        </p:grpSpPr>
        <p:sp>
          <p:nvSpPr>
            <p:cNvPr id="75" name="Google Shape;75;p5"/>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 name="Google Shape;80;p5"/>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81" name="Google Shape;81;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5"/>
          <p:cNvSpPr txBox="1">
            <a:spLocks noGrp="1"/>
          </p:cNvSpPr>
          <p:nvPr>
            <p:ph type="subTitle" idx="1"/>
          </p:nvPr>
        </p:nvSpPr>
        <p:spPr>
          <a:xfrm>
            <a:off x="4966920" y="2701625"/>
            <a:ext cx="2818800" cy="13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 name="Google Shape;83;p5"/>
          <p:cNvSpPr txBox="1">
            <a:spLocks noGrp="1"/>
          </p:cNvSpPr>
          <p:nvPr>
            <p:ph type="subTitle" idx="2"/>
          </p:nvPr>
        </p:nvSpPr>
        <p:spPr>
          <a:xfrm>
            <a:off x="1358275" y="2701625"/>
            <a:ext cx="2818800" cy="13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4" name="Google Shape;84;p5"/>
          <p:cNvSpPr txBox="1">
            <a:spLocks noGrp="1"/>
          </p:cNvSpPr>
          <p:nvPr>
            <p:ph type="subTitle" idx="3"/>
          </p:nvPr>
        </p:nvSpPr>
        <p:spPr>
          <a:xfrm>
            <a:off x="1358275" y="2305925"/>
            <a:ext cx="2818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85" name="Google Shape;85;p5"/>
          <p:cNvSpPr txBox="1">
            <a:spLocks noGrp="1"/>
          </p:cNvSpPr>
          <p:nvPr>
            <p:ph type="subTitle" idx="4"/>
          </p:nvPr>
        </p:nvSpPr>
        <p:spPr>
          <a:xfrm>
            <a:off x="4966914" y="2305925"/>
            <a:ext cx="2818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86" name="Google Shape;86;p5"/>
          <p:cNvPicPr preferRelativeResize="0"/>
          <p:nvPr/>
        </p:nvPicPr>
        <p:blipFill rotWithShape="1">
          <a:blip r:embed="rId2">
            <a:alphaModFix/>
          </a:blip>
          <a:srcRect/>
          <a:stretch/>
        </p:blipFill>
        <p:spPr>
          <a:xfrm>
            <a:off x="7785728" y="790050"/>
            <a:ext cx="3484151" cy="3620275"/>
          </a:xfrm>
          <a:prstGeom prst="rect">
            <a:avLst/>
          </a:prstGeom>
          <a:noFill/>
          <a:ln>
            <a:noFill/>
          </a:ln>
        </p:spPr>
      </p:pic>
      <p:grpSp>
        <p:nvGrpSpPr>
          <p:cNvPr id="87" name="Google Shape;87;p5"/>
          <p:cNvGrpSpPr/>
          <p:nvPr/>
        </p:nvGrpSpPr>
        <p:grpSpPr>
          <a:xfrm rot="-5400000">
            <a:off x="8878127" y="-90700"/>
            <a:ext cx="352108" cy="1260383"/>
            <a:chOff x="8254727" y="-90700"/>
            <a:chExt cx="352108" cy="1260383"/>
          </a:xfrm>
        </p:grpSpPr>
        <p:sp>
          <p:nvSpPr>
            <p:cNvPr id="88" name="Google Shape;88;p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5"/>
          <p:cNvGrpSpPr/>
          <p:nvPr/>
        </p:nvGrpSpPr>
        <p:grpSpPr>
          <a:xfrm rot="10800000">
            <a:off x="713225" y="4509373"/>
            <a:ext cx="436989" cy="189261"/>
            <a:chOff x="713225" y="4487573"/>
            <a:chExt cx="436989" cy="189261"/>
          </a:xfrm>
        </p:grpSpPr>
        <p:sp>
          <p:nvSpPr>
            <p:cNvPr id="92" name="Google Shape;92;p5"/>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6"/>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1010000" y="284425"/>
            <a:ext cx="182100" cy="166200"/>
          </a:xfrm>
          <a:prstGeom prst="star5">
            <a:avLst>
              <a:gd name="adj" fmla="val 19098"/>
              <a:gd name="hf" fmla="val 105146"/>
              <a:gd name="vf" fmla="val 110557"/>
            </a:avLst>
          </a:prstGeom>
          <a:solidFill>
            <a:srgbClr val="F9CA24">
              <a:alpha val="4773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97" name="Google Shape;97;p6"/>
          <p:cNvSpPr/>
          <p:nvPr/>
        </p:nvSpPr>
        <p:spPr>
          <a:xfrm>
            <a:off x="1284232" y="283400"/>
            <a:ext cx="173400" cy="166200"/>
          </a:xfrm>
          <a:prstGeom prst="hear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98" name="Google Shape;98;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9" name="Google Shape;99;p6"/>
          <p:cNvSpPr/>
          <p:nvPr/>
        </p:nvSpPr>
        <p:spPr>
          <a:xfrm>
            <a:off x="1572388" y="285450"/>
            <a:ext cx="6561600" cy="164100"/>
          </a:xfrm>
          <a:prstGeom prst="roundRect">
            <a:avLst>
              <a:gd name="adj" fmla="val 50000"/>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pic>
        <p:nvPicPr>
          <p:cNvPr id="100" name="Google Shape;100;p6"/>
          <p:cNvPicPr preferRelativeResize="0"/>
          <p:nvPr/>
        </p:nvPicPr>
        <p:blipFill rotWithShape="1">
          <a:blip r:embed="rId2">
            <a:alphaModFix amt="80000"/>
          </a:blip>
          <a:srcRect/>
          <a:stretch/>
        </p:blipFill>
        <p:spPr>
          <a:xfrm>
            <a:off x="-2441347" y="2713163"/>
            <a:ext cx="3484151" cy="3620275"/>
          </a:xfrm>
          <a:prstGeom prst="rect">
            <a:avLst/>
          </a:prstGeom>
          <a:noFill/>
          <a:ln>
            <a:noFill/>
          </a:ln>
        </p:spPr>
      </p:pic>
      <p:pic>
        <p:nvPicPr>
          <p:cNvPr id="101" name="Google Shape;101;p6"/>
          <p:cNvPicPr preferRelativeResize="0"/>
          <p:nvPr/>
        </p:nvPicPr>
        <p:blipFill rotWithShape="1">
          <a:blip r:embed="rId3">
            <a:alphaModFix/>
          </a:blip>
          <a:srcRect/>
          <a:stretch/>
        </p:blipFill>
        <p:spPr>
          <a:xfrm>
            <a:off x="8146378" y="836700"/>
            <a:ext cx="3484151" cy="3620275"/>
          </a:xfrm>
          <a:prstGeom prst="rect">
            <a:avLst/>
          </a:prstGeom>
          <a:noFill/>
          <a:ln>
            <a:noFill/>
          </a:ln>
        </p:spPr>
      </p:pic>
      <p:grpSp>
        <p:nvGrpSpPr>
          <p:cNvPr id="102" name="Google Shape;102;p6"/>
          <p:cNvGrpSpPr/>
          <p:nvPr/>
        </p:nvGrpSpPr>
        <p:grpSpPr>
          <a:xfrm rot="-5400000">
            <a:off x="8885052" y="305950"/>
            <a:ext cx="352108" cy="1260383"/>
            <a:chOff x="8254727" y="-90700"/>
            <a:chExt cx="352108" cy="1260383"/>
          </a:xfrm>
        </p:grpSpPr>
        <p:sp>
          <p:nvSpPr>
            <p:cNvPr id="103" name="Google Shape;103;p6"/>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7"/>
          <p:cNvSpPr txBox="1">
            <a:spLocks noGrp="1"/>
          </p:cNvSpPr>
          <p:nvPr>
            <p:ph type="title"/>
          </p:nvPr>
        </p:nvSpPr>
        <p:spPr>
          <a:xfrm>
            <a:off x="865625" y="983625"/>
            <a:ext cx="3992100" cy="1046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7"/>
          <p:cNvSpPr txBox="1">
            <a:spLocks noGrp="1"/>
          </p:cNvSpPr>
          <p:nvPr>
            <p:ph type="subTitle" idx="1"/>
          </p:nvPr>
        </p:nvSpPr>
        <p:spPr>
          <a:xfrm>
            <a:off x="865625" y="2236100"/>
            <a:ext cx="3992100" cy="236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109" name="Google Shape;109;p7"/>
          <p:cNvSpPr>
            <a:spLocks noGrp="1"/>
          </p:cNvSpPr>
          <p:nvPr>
            <p:ph type="pic" idx="2"/>
          </p:nvPr>
        </p:nvSpPr>
        <p:spPr>
          <a:xfrm>
            <a:off x="5028725" y="983625"/>
            <a:ext cx="3402000" cy="3620400"/>
          </a:xfrm>
          <a:prstGeom prst="snip1Rect">
            <a:avLst>
              <a:gd name="adj" fmla="val 16667"/>
            </a:avLst>
          </a:prstGeom>
          <a:noFill/>
          <a:ln w="9525" cap="flat" cmpd="sng">
            <a:solidFill>
              <a:schemeClr val="dk2"/>
            </a:solidFill>
            <a:prstDash val="solid"/>
            <a:round/>
            <a:headEnd type="none" w="sm" len="sm"/>
            <a:tailEnd type="none" w="sm" len="sm"/>
          </a:ln>
        </p:spPr>
      </p:sp>
      <p:pic>
        <p:nvPicPr>
          <p:cNvPr id="110" name="Google Shape;110;p7"/>
          <p:cNvPicPr preferRelativeResize="0"/>
          <p:nvPr/>
        </p:nvPicPr>
        <p:blipFill rotWithShape="1">
          <a:blip r:embed="rId2">
            <a:alphaModFix/>
          </a:blip>
          <a:srcRect/>
          <a:stretch/>
        </p:blipFill>
        <p:spPr>
          <a:xfrm>
            <a:off x="-1698797" y="-12"/>
            <a:ext cx="3484151" cy="3620275"/>
          </a:xfrm>
          <a:prstGeom prst="rect">
            <a:avLst/>
          </a:prstGeom>
          <a:noFill/>
          <a:ln>
            <a:noFill/>
          </a:ln>
        </p:spPr>
      </p:pic>
      <p:grpSp>
        <p:nvGrpSpPr>
          <p:cNvPr id="111" name="Google Shape;111;p7"/>
          <p:cNvGrpSpPr/>
          <p:nvPr/>
        </p:nvGrpSpPr>
        <p:grpSpPr>
          <a:xfrm>
            <a:off x="713225" y="350248"/>
            <a:ext cx="436989" cy="189261"/>
            <a:chOff x="713225" y="4487573"/>
            <a:chExt cx="436989" cy="189261"/>
          </a:xfrm>
        </p:grpSpPr>
        <p:sp>
          <p:nvSpPr>
            <p:cNvPr id="112" name="Google Shape;112;p7"/>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4" name="Google Shape;114;p7"/>
          <p:cNvPicPr preferRelativeResize="0"/>
          <p:nvPr/>
        </p:nvPicPr>
        <p:blipFill rotWithShape="1">
          <a:blip r:embed="rId3">
            <a:alphaModFix/>
          </a:blip>
          <a:srcRect t="2963" b="2954"/>
          <a:stretch/>
        </p:blipFill>
        <p:spPr>
          <a:xfrm>
            <a:off x="2338550" y="-1245834"/>
            <a:ext cx="2128823" cy="213526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5"/>
        <p:cNvGrpSpPr/>
        <p:nvPr/>
      </p:nvGrpSpPr>
      <p:grpSpPr>
        <a:xfrm>
          <a:off x="0" y="0"/>
          <a:ext cx="0" cy="0"/>
          <a:chOff x="0" y="0"/>
          <a:chExt cx="0" cy="0"/>
        </a:xfrm>
      </p:grpSpPr>
      <p:pic>
        <p:nvPicPr>
          <p:cNvPr id="116" name="Google Shape;116;p8"/>
          <p:cNvPicPr preferRelativeResize="0"/>
          <p:nvPr/>
        </p:nvPicPr>
        <p:blipFill>
          <a:blip r:embed="rId2">
            <a:alphaModFix/>
          </a:blip>
          <a:stretch>
            <a:fillRect/>
          </a:stretch>
        </p:blipFill>
        <p:spPr>
          <a:xfrm flipH="1">
            <a:off x="7013078" y="-2262716"/>
            <a:ext cx="5577876" cy="5795799"/>
          </a:xfrm>
          <a:prstGeom prst="rect">
            <a:avLst/>
          </a:prstGeom>
          <a:noFill/>
          <a:ln>
            <a:noFill/>
          </a:ln>
        </p:spPr>
      </p:pic>
      <p:pic>
        <p:nvPicPr>
          <p:cNvPr id="117" name="Google Shape;117;p8"/>
          <p:cNvPicPr preferRelativeResize="0"/>
          <p:nvPr/>
        </p:nvPicPr>
        <p:blipFill rotWithShape="1">
          <a:blip r:embed="rId3">
            <a:alphaModFix/>
          </a:blip>
          <a:srcRect/>
          <a:stretch/>
        </p:blipFill>
        <p:spPr>
          <a:xfrm flipH="1">
            <a:off x="5833827" y="-1819987"/>
            <a:ext cx="3484151" cy="3620275"/>
          </a:xfrm>
          <a:prstGeom prst="rect">
            <a:avLst/>
          </a:prstGeom>
          <a:noFill/>
          <a:ln>
            <a:noFill/>
          </a:ln>
        </p:spPr>
      </p:pic>
      <p:sp>
        <p:nvSpPr>
          <p:cNvPr id="118" name="Google Shape;118;p8"/>
          <p:cNvSpPr txBox="1">
            <a:spLocks noGrp="1"/>
          </p:cNvSpPr>
          <p:nvPr>
            <p:ph type="title"/>
          </p:nvPr>
        </p:nvSpPr>
        <p:spPr>
          <a:xfrm>
            <a:off x="1292250" y="1711275"/>
            <a:ext cx="6559500" cy="1930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119" name="Google Shape;119;p8"/>
          <p:cNvGrpSpPr/>
          <p:nvPr/>
        </p:nvGrpSpPr>
        <p:grpSpPr>
          <a:xfrm rot="5400000">
            <a:off x="8884902" y="3797750"/>
            <a:ext cx="352108" cy="1260383"/>
            <a:chOff x="8254727" y="-90700"/>
            <a:chExt cx="352108" cy="1260383"/>
          </a:xfrm>
        </p:grpSpPr>
        <p:sp>
          <p:nvSpPr>
            <p:cNvPr id="120" name="Google Shape;120;p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8"/>
          <p:cNvGrpSpPr/>
          <p:nvPr/>
        </p:nvGrpSpPr>
        <p:grpSpPr>
          <a:xfrm>
            <a:off x="-583423" y="539512"/>
            <a:ext cx="1303432" cy="1303432"/>
            <a:chOff x="-146075" y="3670850"/>
            <a:chExt cx="2493175" cy="2493175"/>
          </a:xfrm>
        </p:grpSpPr>
        <p:sp>
          <p:nvSpPr>
            <p:cNvPr id="124" name="Google Shape;124;p8"/>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8" name="Google Shape;128;p8"/>
          <p:cNvPicPr preferRelativeResize="0"/>
          <p:nvPr/>
        </p:nvPicPr>
        <p:blipFill rotWithShape="1">
          <a:blip r:embed="rId4">
            <a:alphaModFix amt="80000"/>
          </a:blip>
          <a:srcRect/>
          <a:stretch/>
        </p:blipFill>
        <p:spPr>
          <a:xfrm>
            <a:off x="-366339" y="4038425"/>
            <a:ext cx="4954325" cy="36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9"/>
        <p:cNvGrpSpPr/>
        <p:nvPr/>
      </p:nvGrpSpPr>
      <p:grpSpPr>
        <a:xfrm>
          <a:off x="0" y="0"/>
          <a:ext cx="0" cy="0"/>
          <a:chOff x="0" y="0"/>
          <a:chExt cx="0" cy="0"/>
        </a:xfrm>
      </p:grpSpPr>
      <p:sp>
        <p:nvSpPr>
          <p:cNvPr id="130" name="Google Shape;130;p9"/>
          <p:cNvSpPr txBox="1">
            <a:spLocks noGrp="1"/>
          </p:cNvSpPr>
          <p:nvPr>
            <p:ph type="title"/>
          </p:nvPr>
        </p:nvSpPr>
        <p:spPr>
          <a:xfrm>
            <a:off x="1424400" y="1373850"/>
            <a:ext cx="6295200" cy="17085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31" name="Google Shape;131;p9"/>
          <p:cNvSpPr txBox="1">
            <a:spLocks noGrp="1"/>
          </p:cNvSpPr>
          <p:nvPr>
            <p:ph type="subTitle" idx="1"/>
          </p:nvPr>
        </p:nvSpPr>
        <p:spPr>
          <a:xfrm>
            <a:off x="2135550" y="3153500"/>
            <a:ext cx="4872900" cy="49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132" name="Google Shape;132;p9"/>
          <p:cNvPicPr preferRelativeResize="0"/>
          <p:nvPr/>
        </p:nvPicPr>
        <p:blipFill rotWithShape="1">
          <a:blip r:embed="rId2">
            <a:alphaModFix/>
          </a:blip>
          <a:srcRect/>
          <a:stretch/>
        </p:blipFill>
        <p:spPr>
          <a:xfrm>
            <a:off x="-744752" y="3364330"/>
            <a:ext cx="4954325" cy="5147889"/>
          </a:xfrm>
          <a:prstGeom prst="rect">
            <a:avLst/>
          </a:prstGeom>
          <a:noFill/>
          <a:ln>
            <a:noFill/>
          </a:ln>
        </p:spPr>
      </p:pic>
      <p:pic>
        <p:nvPicPr>
          <p:cNvPr id="133" name="Google Shape;133;p9"/>
          <p:cNvPicPr preferRelativeResize="0"/>
          <p:nvPr/>
        </p:nvPicPr>
        <p:blipFill rotWithShape="1">
          <a:blip r:embed="rId3">
            <a:alphaModFix amt="80000"/>
          </a:blip>
          <a:srcRect/>
          <a:stretch/>
        </p:blipFill>
        <p:spPr>
          <a:xfrm>
            <a:off x="6099461" y="-2032512"/>
            <a:ext cx="4954325" cy="3620275"/>
          </a:xfrm>
          <a:prstGeom prst="rect">
            <a:avLst/>
          </a:prstGeom>
          <a:noFill/>
          <a:ln>
            <a:noFill/>
          </a:ln>
        </p:spPr>
      </p:pic>
      <p:grpSp>
        <p:nvGrpSpPr>
          <p:cNvPr id="134" name="Google Shape;134;p9"/>
          <p:cNvGrpSpPr/>
          <p:nvPr/>
        </p:nvGrpSpPr>
        <p:grpSpPr>
          <a:xfrm>
            <a:off x="534336" y="130890"/>
            <a:ext cx="716934" cy="380217"/>
            <a:chOff x="713225" y="-185425"/>
            <a:chExt cx="1484950" cy="787525"/>
          </a:xfrm>
        </p:grpSpPr>
        <p:sp>
          <p:nvSpPr>
            <p:cNvPr id="135" name="Google Shape;135;p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9"/>
          <p:cNvGrpSpPr/>
          <p:nvPr/>
        </p:nvGrpSpPr>
        <p:grpSpPr>
          <a:xfrm rot="5400000">
            <a:off x="20625" y="226373"/>
            <a:ext cx="436989" cy="189261"/>
            <a:chOff x="713225" y="4487573"/>
            <a:chExt cx="436989" cy="189261"/>
          </a:xfrm>
        </p:grpSpPr>
        <p:sp>
          <p:nvSpPr>
            <p:cNvPr id="154" name="Google Shape;154;p9"/>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6"/>
        <p:cNvGrpSpPr/>
        <p:nvPr/>
      </p:nvGrpSpPr>
      <p:grpSpPr>
        <a:xfrm>
          <a:off x="0" y="0"/>
          <a:ext cx="0" cy="0"/>
          <a:chOff x="0" y="0"/>
          <a:chExt cx="0" cy="0"/>
        </a:xfrm>
      </p:grpSpPr>
      <p:sp>
        <p:nvSpPr>
          <p:cNvPr id="157" name="Google Shape;157;p10"/>
          <p:cNvSpPr>
            <a:spLocks noGrp="1"/>
          </p:cNvSpPr>
          <p:nvPr>
            <p:ph type="pic" idx="2"/>
          </p:nvPr>
        </p:nvSpPr>
        <p:spPr>
          <a:xfrm>
            <a:off x="0" y="0"/>
            <a:ext cx="9144000" cy="5143500"/>
          </a:xfrm>
          <a:prstGeom prst="rect">
            <a:avLst/>
          </a:prstGeom>
          <a:noFill/>
          <a:ln>
            <a:noFill/>
          </a:ln>
        </p:spPr>
      </p:sp>
      <p:sp>
        <p:nvSpPr>
          <p:cNvPr id="158" name="Google Shape;158;p10"/>
          <p:cNvSpPr txBox="1">
            <a:spLocks noGrp="1"/>
          </p:cNvSpPr>
          <p:nvPr>
            <p:ph type="title"/>
          </p:nvPr>
        </p:nvSpPr>
        <p:spPr>
          <a:xfrm>
            <a:off x="720000" y="3935025"/>
            <a:ext cx="7704000" cy="6522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1pPr>
            <a:lvl2pPr marL="914400" lvl="1"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2pPr>
            <a:lvl3pPr marL="1371600" lvl="2"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3pPr>
            <a:lvl4pPr marL="1828800" lvl="3"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4pPr>
            <a:lvl5pPr marL="2286000" lvl="4"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5pPr>
            <a:lvl6pPr marL="2743200" lvl="5"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6pPr>
            <a:lvl7pPr marL="3200400" lvl="6"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7pPr>
            <a:lvl8pPr marL="3657600" lvl="7"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8pPr>
            <a:lvl9pPr marL="4114800" lvl="8"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2" r:id="rId13"/>
    <p:sldLayoutId id="2147483665" r:id="rId14"/>
    <p:sldLayoutId id="2147483666" r:id="rId15"/>
    <p:sldLayoutId id="2147483667" r:id="rId16"/>
    <p:sldLayoutId id="2147483670" r:id="rId17"/>
    <p:sldLayoutId id="2147483671"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25.jpg"/><Relationship Id="rId4" Type="http://schemas.openxmlformats.org/officeDocument/2006/relationships/image" Target="../media/image24.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hyperlink" Target="https://browser.yandex.uz/" TargetMode="External"/><Relationship Id="rId3" Type="http://schemas.openxmlformats.org/officeDocument/2006/relationships/hyperlink" Target="https://www.google.com/intl/ru/chrome/" TargetMode="External"/><Relationship Id="rId7" Type="http://schemas.openxmlformats.org/officeDocument/2006/relationships/hyperlink" Target="https://safari.softonic.ru/"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hyperlink" Target="https://www.opera.com/download" TargetMode="External"/><Relationship Id="rId5" Type="http://schemas.openxmlformats.org/officeDocument/2006/relationships/hyperlink" Target="https://www.microsoft.com/ru-ru/edge/download?form=MA13FJ" TargetMode="External"/><Relationship Id="rId4" Type="http://schemas.openxmlformats.org/officeDocument/2006/relationships/hyperlink" Target="https://www.mozilla.org/ru/firefox/new/" TargetMode="External"/><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9"/>
          <p:cNvSpPr txBox="1">
            <a:spLocks noGrp="1"/>
          </p:cNvSpPr>
          <p:nvPr>
            <p:ph type="ctrTitle"/>
          </p:nvPr>
        </p:nvSpPr>
        <p:spPr>
          <a:xfrm>
            <a:off x="1810602" y="944881"/>
            <a:ext cx="5663400" cy="2141323"/>
          </a:xfrm>
          <a:prstGeom prst="rect">
            <a:avLst/>
          </a:prstGeom>
        </p:spPr>
        <p:txBody>
          <a:bodyPr spcFirstLastPara="1" wrap="square" lIns="91425" tIns="91425" rIns="91425" bIns="274300" anchor="b" anchorCtr="0">
            <a:noAutofit/>
          </a:bodyPr>
          <a:lstStyle/>
          <a:p>
            <a:pPr marL="0" lvl="0" indent="0" algn="ctr" rtl="0">
              <a:spcBef>
                <a:spcPts val="0"/>
              </a:spcBef>
              <a:spcAft>
                <a:spcPts val="0"/>
              </a:spcAft>
              <a:buNone/>
            </a:pPr>
            <a:r>
              <a:rPr lang="en-US" sz="2000" b="0" dirty="0" err="1">
                <a:solidFill>
                  <a:schemeClr val="dk2"/>
                </a:solidFill>
                <a:latin typeface="Times New Roman" panose="02020603050405020304" pitchFamily="18" charset="0"/>
                <a:cs typeface="Times New Roman" panose="02020603050405020304" pitchFamily="18" charset="0"/>
              </a:rPr>
              <a:t>Mavzu</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Brauzerlar</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bilan</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tanishuv</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hamda</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bir</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nechta</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kerakli</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saytlar</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bilan</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ishlash</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shu</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jumladan</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Suniy</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Inletektlar</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bilan</a:t>
            </a:r>
            <a:r>
              <a:rPr lang="en-US" sz="2000" b="0" dirty="0">
                <a:solidFill>
                  <a:schemeClr val="dk2"/>
                </a:solidFill>
                <a:latin typeface="Times New Roman" panose="02020603050405020304" pitchFamily="18" charset="0"/>
                <a:cs typeface="Times New Roman" panose="02020603050405020304" pitchFamily="18" charset="0"/>
              </a:rPr>
              <a:t> ham. </a:t>
            </a:r>
            <a:r>
              <a:rPr lang="en-US" sz="2000" b="0" dirty="0" err="1">
                <a:solidFill>
                  <a:schemeClr val="dk2"/>
                </a:solidFill>
                <a:latin typeface="Times New Roman" panose="02020603050405020304" pitchFamily="18" charset="0"/>
                <a:cs typeface="Times New Roman" panose="02020603050405020304" pitchFamily="18" charset="0"/>
              </a:rPr>
              <a:t>Kerakli</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brauzerni</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ishlatish</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hamda</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brauzerlarni</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sozlash</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hisob</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yaratish</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hamda</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hisob</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sozlamalarini</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sozlashni</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o'rganish</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Kerakli</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saytlardan</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ro'yxatdan</a:t>
            </a:r>
            <a:r>
              <a:rPr lang="en-US" sz="2000" b="0" dirty="0">
                <a:solidFill>
                  <a:schemeClr val="dk2"/>
                </a:solidFill>
                <a:latin typeface="Times New Roman" panose="02020603050405020304" pitchFamily="18" charset="0"/>
                <a:cs typeface="Times New Roman" panose="02020603050405020304" pitchFamily="18" charset="0"/>
              </a:rPr>
              <a:t> </a:t>
            </a:r>
            <a:r>
              <a:rPr lang="en-US" sz="2000" b="0" dirty="0" err="1">
                <a:solidFill>
                  <a:schemeClr val="dk2"/>
                </a:solidFill>
                <a:latin typeface="Times New Roman" panose="02020603050405020304" pitchFamily="18" charset="0"/>
                <a:cs typeface="Times New Roman" panose="02020603050405020304" pitchFamily="18" charset="0"/>
              </a:rPr>
              <a:t>o'tish</a:t>
            </a:r>
            <a:r>
              <a:rPr lang="en-US" sz="2000" b="0" dirty="0">
                <a:solidFill>
                  <a:schemeClr val="dk2"/>
                </a:solidFill>
                <a:latin typeface="Times New Roman" panose="02020603050405020304" pitchFamily="18" charset="0"/>
                <a:cs typeface="Times New Roman" panose="02020603050405020304" pitchFamily="18" charset="0"/>
              </a:rPr>
              <a:t>.</a:t>
            </a:r>
            <a:endParaRPr sz="2000" b="0" dirty="0">
              <a:solidFill>
                <a:schemeClr val="dk2"/>
              </a:solidFill>
              <a:latin typeface="Times New Roman" panose="02020603050405020304" pitchFamily="18" charset="0"/>
              <a:cs typeface="Times New Roman" panose="02020603050405020304" pitchFamily="18" charset="0"/>
            </a:endParaRPr>
          </a:p>
        </p:txBody>
      </p:sp>
      <p:sp>
        <p:nvSpPr>
          <p:cNvPr id="398" name="Google Shape;398;p29"/>
          <p:cNvSpPr txBox="1">
            <a:spLocks noGrp="1"/>
          </p:cNvSpPr>
          <p:nvPr>
            <p:ph type="subTitle" idx="1"/>
          </p:nvPr>
        </p:nvSpPr>
        <p:spPr>
          <a:xfrm>
            <a:off x="1740225" y="3343550"/>
            <a:ext cx="4381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sym typeface="Barlow Medium"/>
              </a:rPr>
              <a:t>Mentor: Suyunov Husan</a:t>
            </a:r>
            <a:endParaRPr dirty="0">
              <a:latin typeface="Times New Roman" panose="02020603050405020304" pitchFamily="18" charset="0"/>
              <a:cs typeface="Times New Roman" panose="02020603050405020304" pitchFamily="18" charset="0"/>
              <a:sym typeface="Barlow Medium"/>
            </a:endParaRPr>
          </a:p>
        </p:txBody>
      </p:sp>
      <p:grpSp>
        <p:nvGrpSpPr>
          <p:cNvPr id="399" name="Google Shape;399;p29"/>
          <p:cNvGrpSpPr/>
          <p:nvPr/>
        </p:nvGrpSpPr>
        <p:grpSpPr>
          <a:xfrm>
            <a:off x="6238825" y="3343550"/>
            <a:ext cx="1164950" cy="475800"/>
            <a:chOff x="5523875" y="3343550"/>
            <a:chExt cx="1164950" cy="475800"/>
          </a:xfrm>
        </p:grpSpPr>
        <p:sp>
          <p:nvSpPr>
            <p:cNvPr id="400" name="Google Shape;400;p29"/>
            <p:cNvSpPr/>
            <p:nvPr/>
          </p:nvSpPr>
          <p:spPr>
            <a:xfrm>
              <a:off x="5523875" y="3343550"/>
              <a:ext cx="1164900" cy="475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1" name="Google Shape;401;p29"/>
            <p:cNvSpPr/>
            <p:nvPr/>
          </p:nvSpPr>
          <p:spPr>
            <a:xfrm>
              <a:off x="5612100" y="3428150"/>
              <a:ext cx="220500" cy="306900"/>
            </a:xfrm>
            <a:prstGeom prst="foldedCorner">
              <a:avLst>
                <a:gd name="adj" fmla="val 4901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2" name="Google Shape;402;p29"/>
            <p:cNvSpPr/>
            <p:nvPr/>
          </p:nvSpPr>
          <p:spPr>
            <a:xfrm>
              <a:off x="5894425" y="3428000"/>
              <a:ext cx="306900" cy="306900"/>
            </a:xfrm>
            <a:prstGeom prst="noSmoking">
              <a:avLst>
                <a:gd name="adj" fmla="val 22808"/>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cxnSp>
          <p:nvCxnSpPr>
            <p:cNvPr id="403" name="Google Shape;403;p29"/>
            <p:cNvCxnSpPr>
              <a:stCxn id="402" idx="6"/>
              <a:endCxn id="400" idx="3"/>
            </p:cNvCxnSpPr>
            <p:nvPr/>
          </p:nvCxnSpPr>
          <p:spPr>
            <a:xfrm>
              <a:off x="6201325" y="3581450"/>
              <a:ext cx="487500" cy="0"/>
            </a:xfrm>
            <a:prstGeom prst="straightConnector1">
              <a:avLst/>
            </a:prstGeom>
            <a:noFill/>
            <a:ln w="9525" cap="flat" cmpd="sng">
              <a:solidFill>
                <a:schemeClr val="dk1"/>
              </a:solidFill>
              <a:prstDash val="solid"/>
              <a:round/>
              <a:headEnd type="none" w="med" len="med"/>
              <a:tailEnd type="none" w="med" len="med"/>
            </a:ln>
          </p:spPr>
        </p:cxnSp>
      </p:grpSp>
      <p:pic>
        <p:nvPicPr>
          <p:cNvPr id="404" name="Google Shape;404;p29"/>
          <p:cNvPicPr preferRelativeResize="0"/>
          <p:nvPr/>
        </p:nvPicPr>
        <p:blipFill rotWithShape="1">
          <a:blip r:embed="rId3">
            <a:alphaModFix/>
          </a:blip>
          <a:srcRect l="7385" t="28457" r="8019" b="34736"/>
          <a:stretch/>
        </p:blipFill>
        <p:spPr>
          <a:xfrm>
            <a:off x="1740225" y="3876675"/>
            <a:ext cx="1233500" cy="195749"/>
          </a:xfrm>
          <a:prstGeom prst="rect">
            <a:avLst/>
          </a:prstGeom>
          <a:noFill/>
          <a:ln>
            <a:noFill/>
          </a:ln>
        </p:spPr>
      </p:pic>
      <p:grpSp>
        <p:nvGrpSpPr>
          <p:cNvPr id="405" name="Google Shape;405;p29"/>
          <p:cNvGrpSpPr/>
          <p:nvPr/>
        </p:nvGrpSpPr>
        <p:grpSpPr>
          <a:xfrm>
            <a:off x="1877385" y="917626"/>
            <a:ext cx="721727" cy="306900"/>
            <a:chOff x="165600" y="165450"/>
            <a:chExt cx="721727" cy="306900"/>
          </a:xfrm>
        </p:grpSpPr>
        <p:sp>
          <p:nvSpPr>
            <p:cNvPr id="406" name="Google Shape;406;p29"/>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7" name="Google Shape;407;p29"/>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8" name="Google Shape;408;p29"/>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9" name="Google Shape;409;p29"/>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10" name="Google Shape;410;p29"/>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cxnSp>
          <p:nvCxnSpPr>
            <p:cNvPr id="411" name="Google Shape;411;p29"/>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232320" y="3293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z-Latn-UZ" dirty="0"/>
              <a:t>Kerakli saytlar haqida qisqacha ma'lumot:</a:t>
            </a:r>
          </a:p>
        </p:txBody>
      </p:sp>
      <p:grpSp>
        <p:nvGrpSpPr>
          <p:cNvPr id="509" name="Google Shape;509;p35"/>
          <p:cNvGrpSpPr/>
          <p:nvPr/>
        </p:nvGrpSpPr>
        <p:grpSpPr>
          <a:xfrm>
            <a:off x="432584" y="1404037"/>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380722" y="3351873"/>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432584" y="2377954"/>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F332053A-397D-5AC8-5E18-0E5B6310499E}"/>
              </a:ext>
            </a:extLst>
          </p:cNvPr>
          <p:cNvSpPr txBox="1"/>
          <p:nvPr/>
        </p:nvSpPr>
        <p:spPr>
          <a:xfrm>
            <a:off x="1181101" y="3235147"/>
            <a:ext cx="6436042" cy="923330"/>
          </a:xfrm>
          <a:prstGeom prst="rect">
            <a:avLst/>
          </a:prstGeom>
          <a:noFill/>
        </p:spPr>
        <p:txBody>
          <a:bodyPr wrap="square">
            <a:spAutoFit/>
          </a:bodyPr>
          <a:lstStyle/>
          <a:p>
            <a:pPr algn="ctr"/>
            <a:r>
              <a:rPr lang="uz-Latn-UZ" sz="1800" b="1" i="0" u="none" strike="noStrike" dirty="0">
                <a:solidFill>
                  <a:srgbClr val="000000"/>
                </a:solidFill>
                <a:effectLst/>
                <a:latin typeface="Calibri" panose="020F0502020204030204" pitchFamily="34" charset="0"/>
              </a:rPr>
              <a:t>Youtube.com - </a:t>
            </a:r>
            <a:r>
              <a:rPr lang="uz-Latn-UZ" sz="1800" b="0" i="0" u="none" strike="noStrike" dirty="0" err="1">
                <a:solidFill>
                  <a:srgbClr val="000000"/>
                </a:solidFill>
                <a:effectLst/>
                <a:latin typeface="Calibri" panose="020F0502020204030204" pitchFamily="34" charset="0"/>
              </a:rPr>
              <a:t>Eng</a:t>
            </a:r>
            <a:r>
              <a:rPr lang="uz-Latn-UZ" sz="1800" b="0" i="0" u="none" strike="noStrike" dirty="0">
                <a:solidFill>
                  <a:srgbClr val="000000"/>
                </a:solidFill>
                <a:effectLst/>
                <a:latin typeface="Calibri" panose="020F0502020204030204" pitchFamily="34" charset="0"/>
              </a:rPr>
              <a:t> </a:t>
            </a:r>
            <a:r>
              <a:rPr lang="uz-Latn-UZ" sz="1800" b="0" i="0" u="none" strike="noStrike" dirty="0" err="1">
                <a:solidFill>
                  <a:srgbClr val="000000"/>
                </a:solidFill>
                <a:effectLst/>
                <a:latin typeface="Calibri" panose="020F0502020204030204" pitchFamily="34" charset="0"/>
              </a:rPr>
              <a:t>koʻp</a:t>
            </a:r>
            <a:r>
              <a:rPr lang="uz-Latn-UZ" sz="1800" b="0" i="0" u="none" strike="noStrike" dirty="0">
                <a:solidFill>
                  <a:srgbClr val="000000"/>
                </a:solidFill>
                <a:effectLst/>
                <a:latin typeface="Calibri" panose="020F0502020204030204" pitchFamily="34" charset="0"/>
              </a:rPr>
              <a:t> foydalanuvchisi bor </a:t>
            </a:r>
            <a:r>
              <a:rPr lang="uz-Latn-UZ" sz="1800" b="0" i="0" u="none" strike="noStrike" dirty="0" err="1">
                <a:solidFill>
                  <a:srgbClr val="000000"/>
                </a:solidFill>
                <a:effectLst/>
                <a:latin typeface="Calibri" panose="020F0502020204030204" pitchFamily="34" charset="0"/>
              </a:rPr>
              <a:t>onlayn</a:t>
            </a:r>
            <a:r>
              <a:rPr lang="uz-Latn-UZ" sz="1800" b="0" i="0" u="none" strike="noStrike" dirty="0">
                <a:solidFill>
                  <a:srgbClr val="000000"/>
                </a:solidFill>
                <a:effectLst/>
                <a:latin typeface="Calibri" panose="020F0502020204030204" pitchFamily="34" charset="0"/>
              </a:rPr>
              <a:t> </a:t>
            </a:r>
            <a:r>
              <a:rPr lang="uz-Latn-UZ" sz="1800" b="0" i="0" u="none" strike="noStrike" dirty="0" err="1">
                <a:solidFill>
                  <a:srgbClr val="000000"/>
                </a:solidFill>
                <a:effectLst/>
                <a:latin typeface="Calibri" panose="020F0502020204030204" pitchFamily="34" charset="0"/>
              </a:rPr>
              <a:t>videohosting</a:t>
            </a:r>
            <a:r>
              <a:rPr lang="uz-Latn-UZ" sz="1800" b="0" i="0" u="none" strike="noStrike" dirty="0">
                <a:solidFill>
                  <a:srgbClr val="000000"/>
                </a:solidFill>
                <a:effectLst/>
                <a:latin typeface="Calibri" panose="020F0502020204030204" pitchFamily="34" charset="0"/>
              </a:rPr>
              <a:t>. Har xil videolarni tomosha qilish, yuklab olish va ulashish imkoniyati mavjud.</a:t>
            </a:r>
            <a:endParaRPr lang="uz-Cyrl-UZ" sz="1800" dirty="0"/>
          </a:p>
        </p:txBody>
      </p:sp>
      <p:pic>
        <p:nvPicPr>
          <p:cNvPr id="7170" name="Picture 2">
            <a:extLst>
              <a:ext uri="{FF2B5EF4-FFF2-40B4-BE49-F238E27FC236}">
                <a16:creationId xmlns:a16="http://schemas.microsoft.com/office/drawing/2014/main" id="{6B970BD7-FD22-CDE8-BA60-0F0468E80E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2660" y="1093927"/>
            <a:ext cx="4526280" cy="2141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6900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232320" y="3293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z-Latn-UZ" dirty="0"/>
              <a:t>Kerakli saytlar haqida qisqacha ma'lumot:</a:t>
            </a:r>
          </a:p>
        </p:txBody>
      </p:sp>
      <p:grpSp>
        <p:nvGrpSpPr>
          <p:cNvPr id="509" name="Google Shape;509;p35"/>
          <p:cNvGrpSpPr/>
          <p:nvPr/>
        </p:nvGrpSpPr>
        <p:grpSpPr>
          <a:xfrm>
            <a:off x="432584" y="1404037"/>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380722" y="3351873"/>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432584" y="2377954"/>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F332053A-397D-5AC8-5E18-0E5B6310499E}"/>
              </a:ext>
            </a:extLst>
          </p:cNvPr>
          <p:cNvSpPr txBox="1"/>
          <p:nvPr/>
        </p:nvSpPr>
        <p:spPr>
          <a:xfrm>
            <a:off x="1181101" y="3235147"/>
            <a:ext cx="6436042" cy="646331"/>
          </a:xfrm>
          <a:prstGeom prst="rect">
            <a:avLst/>
          </a:prstGeom>
          <a:noFill/>
        </p:spPr>
        <p:txBody>
          <a:bodyPr wrap="square">
            <a:spAutoFit/>
          </a:bodyPr>
          <a:lstStyle/>
          <a:p>
            <a:pPr algn="ctr"/>
            <a:r>
              <a:rPr lang="uz-Latn-UZ" sz="1800" b="1" i="0" u="none" strike="noStrike" dirty="0">
                <a:solidFill>
                  <a:srgbClr val="000000"/>
                </a:solidFill>
                <a:effectLst/>
                <a:latin typeface="Calibri" panose="020F0502020204030204" pitchFamily="34" charset="0"/>
              </a:rPr>
              <a:t>Facebook.com - </a:t>
            </a:r>
            <a:r>
              <a:rPr lang="uz-Latn-UZ" sz="1800" b="0" i="0" u="none" strike="noStrike" dirty="0" err="1">
                <a:solidFill>
                  <a:srgbClr val="000000"/>
                </a:solidFill>
                <a:effectLst/>
                <a:latin typeface="Calibri" panose="020F0502020204030204" pitchFamily="34" charset="0"/>
              </a:rPr>
              <a:t>Eng</a:t>
            </a:r>
            <a:r>
              <a:rPr lang="uz-Latn-UZ" sz="1800" b="0" i="0" u="none" strike="noStrike" dirty="0">
                <a:solidFill>
                  <a:srgbClr val="000000"/>
                </a:solidFill>
                <a:effectLst/>
                <a:latin typeface="Calibri" panose="020F0502020204030204" pitchFamily="34" charset="0"/>
              </a:rPr>
              <a:t> mashhur ijtimoiy tarmoq. </a:t>
            </a:r>
            <a:r>
              <a:rPr lang="uz-Latn-UZ" sz="1800" b="0" i="0" u="none" strike="noStrike" dirty="0" err="1">
                <a:solidFill>
                  <a:srgbClr val="000000"/>
                </a:solidFill>
                <a:effectLst/>
                <a:latin typeface="Calibri" panose="020F0502020204030204" pitchFamily="34" charset="0"/>
              </a:rPr>
              <a:t>Doʻstlarning</a:t>
            </a:r>
            <a:r>
              <a:rPr lang="uz-Latn-UZ" sz="1800" b="0" i="0" u="none" strike="noStrike" dirty="0">
                <a:solidFill>
                  <a:srgbClr val="000000"/>
                </a:solidFill>
                <a:effectLst/>
                <a:latin typeface="Calibri" panose="020F0502020204030204" pitchFamily="34" charset="0"/>
              </a:rPr>
              <a:t> yangiliklari bilan tanishish, aloqa </a:t>
            </a:r>
            <a:r>
              <a:rPr lang="uz-Latn-UZ" sz="1800" b="0" i="0" u="none" strike="noStrike" dirty="0" err="1">
                <a:solidFill>
                  <a:srgbClr val="000000"/>
                </a:solidFill>
                <a:effectLst/>
                <a:latin typeface="Calibri" panose="020F0502020204030204" pitchFamily="34" charset="0"/>
              </a:rPr>
              <a:t>oʻrnatish</a:t>
            </a:r>
            <a:r>
              <a:rPr lang="uz-Latn-UZ" sz="1800" b="0" i="0" u="none" strike="noStrike" dirty="0">
                <a:solidFill>
                  <a:srgbClr val="000000"/>
                </a:solidFill>
                <a:effectLst/>
                <a:latin typeface="Calibri" panose="020F0502020204030204" pitchFamily="34" charset="0"/>
              </a:rPr>
              <a:t> imkoniyati bor.</a:t>
            </a:r>
            <a:endParaRPr lang="uz-Cyrl-UZ" sz="1800" dirty="0"/>
          </a:p>
        </p:txBody>
      </p:sp>
      <p:pic>
        <p:nvPicPr>
          <p:cNvPr id="8194" name="Picture 2">
            <a:extLst>
              <a:ext uri="{FF2B5EF4-FFF2-40B4-BE49-F238E27FC236}">
                <a16:creationId xmlns:a16="http://schemas.microsoft.com/office/drawing/2014/main" id="{603DCE0C-6F77-B122-01B4-9F2895E2C8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8280" y="1700700"/>
            <a:ext cx="5562600" cy="1158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4705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232320" y="3293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z-Latn-UZ" dirty="0"/>
              <a:t>Kerakli saytlar haqida qisqacha ma'lumot:</a:t>
            </a:r>
          </a:p>
        </p:txBody>
      </p:sp>
      <p:grpSp>
        <p:nvGrpSpPr>
          <p:cNvPr id="509" name="Google Shape;509;p35"/>
          <p:cNvGrpSpPr/>
          <p:nvPr/>
        </p:nvGrpSpPr>
        <p:grpSpPr>
          <a:xfrm>
            <a:off x="432584" y="1404037"/>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380722" y="3351873"/>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432584" y="2377954"/>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F332053A-397D-5AC8-5E18-0E5B6310499E}"/>
              </a:ext>
            </a:extLst>
          </p:cNvPr>
          <p:cNvSpPr txBox="1"/>
          <p:nvPr/>
        </p:nvSpPr>
        <p:spPr>
          <a:xfrm>
            <a:off x="1181101" y="3235147"/>
            <a:ext cx="6436042" cy="646331"/>
          </a:xfrm>
          <a:prstGeom prst="rect">
            <a:avLst/>
          </a:prstGeom>
          <a:noFill/>
        </p:spPr>
        <p:txBody>
          <a:bodyPr wrap="square">
            <a:spAutoFit/>
          </a:bodyPr>
          <a:lstStyle/>
          <a:p>
            <a:pPr algn="ctr"/>
            <a:r>
              <a:rPr lang="uz-Latn-UZ" sz="1800" b="1" i="0" u="none" strike="noStrike" dirty="0">
                <a:solidFill>
                  <a:srgbClr val="000000"/>
                </a:solidFill>
                <a:effectLst/>
                <a:latin typeface="Calibri" panose="020F0502020204030204" pitchFamily="34" charset="0"/>
              </a:rPr>
              <a:t>Instagram.com - </a:t>
            </a:r>
            <a:r>
              <a:rPr lang="uz-Latn-UZ" sz="1800" b="0" i="0" u="none" strike="noStrike" dirty="0">
                <a:solidFill>
                  <a:srgbClr val="000000"/>
                </a:solidFill>
                <a:effectLst/>
                <a:latin typeface="Calibri" panose="020F0502020204030204" pitchFamily="34" charset="0"/>
              </a:rPr>
              <a:t>Rasm va video tarqatishga ixtisoslashgan ijtimoiy tarmoq. </a:t>
            </a:r>
            <a:endParaRPr lang="uz-Cyrl-UZ" sz="1800" dirty="0"/>
          </a:p>
        </p:txBody>
      </p:sp>
      <p:pic>
        <p:nvPicPr>
          <p:cNvPr id="9218" name="Picture 2">
            <a:extLst>
              <a:ext uri="{FF2B5EF4-FFF2-40B4-BE49-F238E27FC236}">
                <a16:creationId xmlns:a16="http://schemas.microsoft.com/office/drawing/2014/main" id="{AE08DFFE-444F-BF38-5326-D25DD31C6E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4520" y="997561"/>
            <a:ext cx="4572000" cy="2560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6177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232320" y="3293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z-Latn-UZ" dirty="0"/>
              <a:t>Kerakli saytlar haqida qisqacha ma'lumot:</a:t>
            </a:r>
          </a:p>
        </p:txBody>
      </p:sp>
      <p:grpSp>
        <p:nvGrpSpPr>
          <p:cNvPr id="509" name="Google Shape;509;p35"/>
          <p:cNvGrpSpPr/>
          <p:nvPr/>
        </p:nvGrpSpPr>
        <p:grpSpPr>
          <a:xfrm>
            <a:off x="432584" y="1404037"/>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380722" y="3351873"/>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432584" y="2377954"/>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F332053A-397D-5AC8-5E18-0E5B6310499E}"/>
              </a:ext>
            </a:extLst>
          </p:cNvPr>
          <p:cNvSpPr txBox="1"/>
          <p:nvPr/>
        </p:nvSpPr>
        <p:spPr>
          <a:xfrm>
            <a:off x="1181101" y="3235147"/>
            <a:ext cx="6436042" cy="646331"/>
          </a:xfrm>
          <a:prstGeom prst="rect">
            <a:avLst/>
          </a:prstGeom>
          <a:noFill/>
        </p:spPr>
        <p:txBody>
          <a:bodyPr wrap="square">
            <a:spAutoFit/>
          </a:bodyPr>
          <a:lstStyle/>
          <a:p>
            <a:pPr algn="ctr"/>
            <a:r>
              <a:rPr lang="uz-Latn-UZ" sz="1800" b="1" i="0" u="none" strike="noStrike" dirty="0">
                <a:solidFill>
                  <a:srgbClr val="000000"/>
                </a:solidFill>
                <a:effectLst/>
                <a:latin typeface="Calibri" panose="020F0502020204030204" pitchFamily="34" charset="0"/>
              </a:rPr>
              <a:t>Wikipedia.uz</a:t>
            </a:r>
            <a:r>
              <a:rPr lang="uz-Latn-UZ" sz="1800" b="0" i="0" u="none" strike="noStrike" dirty="0">
                <a:solidFill>
                  <a:srgbClr val="000000"/>
                </a:solidFill>
                <a:effectLst/>
                <a:latin typeface="Calibri" panose="020F0502020204030204" pitchFamily="34" charset="0"/>
              </a:rPr>
              <a:t> - </a:t>
            </a:r>
            <a:r>
              <a:rPr lang="uz-Latn-UZ" sz="1800" b="0" i="0" u="none" strike="noStrike" dirty="0" err="1">
                <a:solidFill>
                  <a:srgbClr val="000000"/>
                </a:solidFill>
                <a:effectLst/>
                <a:latin typeface="Calibri" panose="020F0502020204030204" pitchFamily="34" charset="0"/>
              </a:rPr>
              <a:t>Oʻzbek</a:t>
            </a:r>
            <a:r>
              <a:rPr lang="uz-Latn-UZ" sz="1800" b="0" i="0" u="none" strike="noStrike" dirty="0">
                <a:solidFill>
                  <a:srgbClr val="000000"/>
                </a:solidFill>
                <a:effectLst/>
                <a:latin typeface="Calibri" panose="020F0502020204030204" pitchFamily="34" charset="0"/>
              </a:rPr>
              <a:t> tilidagi </a:t>
            </a:r>
            <a:r>
              <a:rPr lang="uz-Latn-UZ" sz="1800" b="0" i="0" u="none" strike="noStrike" dirty="0" err="1">
                <a:solidFill>
                  <a:srgbClr val="000000"/>
                </a:solidFill>
                <a:effectLst/>
                <a:latin typeface="Calibri" panose="020F0502020204030204" pitchFamily="34" charset="0"/>
              </a:rPr>
              <a:t>onlayn</a:t>
            </a:r>
            <a:r>
              <a:rPr lang="uz-Latn-UZ" sz="1800" b="0" i="0" u="none" strike="noStrike" dirty="0">
                <a:solidFill>
                  <a:srgbClr val="000000"/>
                </a:solidFill>
                <a:effectLst/>
                <a:latin typeface="Calibri" panose="020F0502020204030204" pitchFamily="34" charset="0"/>
              </a:rPr>
              <a:t> ensiklopediya </a:t>
            </a:r>
            <a:r>
              <a:rPr lang="uz-Latn-UZ" sz="1800" b="0" i="0" u="none" strike="noStrike" dirty="0" err="1">
                <a:solidFill>
                  <a:srgbClr val="000000"/>
                </a:solidFill>
                <a:effectLst/>
                <a:latin typeface="Calibri" panose="020F0502020204030204" pitchFamily="34" charset="0"/>
              </a:rPr>
              <a:t>boʻlib</a:t>
            </a:r>
            <a:r>
              <a:rPr lang="uz-Latn-UZ" sz="1800" b="0" i="0" u="none" strike="noStrike" dirty="0">
                <a:solidFill>
                  <a:srgbClr val="000000"/>
                </a:solidFill>
                <a:effectLst/>
                <a:latin typeface="Calibri" panose="020F0502020204030204" pitchFamily="34" charset="0"/>
              </a:rPr>
              <a:t>, foydali maqolalar joylashtirilgan.</a:t>
            </a:r>
            <a:endParaRPr lang="uz-Cyrl-UZ" sz="1800" dirty="0"/>
          </a:p>
        </p:txBody>
      </p:sp>
      <p:pic>
        <p:nvPicPr>
          <p:cNvPr id="2" name="Picture 2">
            <a:extLst>
              <a:ext uri="{FF2B5EF4-FFF2-40B4-BE49-F238E27FC236}">
                <a16:creationId xmlns:a16="http://schemas.microsoft.com/office/drawing/2014/main" id="{0F6A96C5-65E2-1832-9BE7-3843D9E767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2093" y="873749"/>
            <a:ext cx="2902427" cy="238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3396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232320" y="3293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z-Latn-UZ" dirty="0"/>
              <a:t>Kerakli saytlar haqida qisqacha ma'lumot:</a:t>
            </a:r>
          </a:p>
        </p:txBody>
      </p:sp>
      <p:grpSp>
        <p:nvGrpSpPr>
          <p:cNvPr id="509" name="Google Shape;509;p35"/>
          <p:cNvGrpSpPr/>
          <p:nvPr/>
        </p:nvGrpSpPr>
        <p:grpSpPr>
          <a:xfrm>
            <a:off x="432584" y="1404037"/>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380722" y="3351873"/>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432584" y="2377954"/>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F332053A-397D-5AC8-5E18-0E5B6310499E}"/>
              </a:ext>
            </a:extLst>
          </p:cNvPr>
          <p:cNvSpPr txBox="1"/>
          <p:nvPr/>
        </p:nvSpPr>
        <p:spPr>
          <a:xfrm>
            <a:off x="1181101" y="3235147"/>
            <a:ext cx="6436042" cy="646331"/>
          </a:xfrm>
          <a:prstGeom prst="rect">
            <a:avLst/>
          </a:prstGeom>
          <a:noFill/>
        </p:spPr>
        <p:txBody>
          <a:bodyPr wrap="square">
            <a:spAutoFit/>
          </a:bodyPr>
          <a:lstStyle/>
          <a:p>
            <a:pPr algn="ctr"/>
            <a:r>
              <a:rPr lang="uz-Latn-UZ" sz="1800" b="1" i="0" u="none" strike="noStrike" dirty="0">
                <a:solidFill>
                  <a:srgbClr val="000000"/>
                </a:solidFill>
                <a:effectLst/>
                <a:latin typeface="Calibri" panose="020F0502020204030204" pitchFamily="34" charset="0"/>
              </a:rPr>
              <a:t>Gazeta.uz - </a:t>
            </a:r>
            <a:r>
              <a:rPr lang="uz-Latn-UZ" sz="1800" i="0" u="none" strike="noStrike" dirty="0" err="1">
                <a:solidFill>
                  <a:srgbClr val="000000"/>
                </a:solidFill>
                <a:effectLst/>
                <a:latin typeface="Calibri" panose="020F0502020204030204" pitchFamily="34" charset="0"/>
              </a:rPr>
              <a:t>Oʻzbekiston</a:t>
            </a:r>
            <a:r>
              <a:rPr lang="uz-Latn-UZ" sz="1800" i="0" u="none" strike="noStrike" dirty="0">
                <a:solidFill>
                  <a:srgbClr val="000000"/>
                </a:solidFill>
                <a:effectLst/>
                <a:latin typeface="Calibri" panose="020F0502020204030204" pitchFamily="34" charset="0"/>
              </a:rPr>
              <a:t> yangiliklari va turli mavzudagi maqolalar joylashtiriladigan sayt.</a:t>
            </a:r>
          </a:p>
        </p:txBody>
      </p:sp>
      <p:pic>
        <p:nvPicPr>
          <p:cNvPr id="10242" name="Picture 2">
            <a:extLst>
              <a:ext uri="{FF2B5EF4-FFF2-40B4-BE49-F238E27FC236}">
                <a16:creationId xmlns:a16="http://schemas.microsoft.com/office/drawing/2014/main" id="{D95B0139-498B-8713-ACB3-7F80EB2E03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1700" y="1745961"/>
            <a:ext cx="4572000" cy="76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425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232320" y="3293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z-Latn-UZ" dirty="0"/>
              <a:t>Kerakli saytlar haqida qisqacha ma'lumot:</a:t>
            </a:r>
          </a:p>
        </p:txBody>
      </p:sp>
      <p:grpSp>
        <p:nvGrpSpPr>
          <p:cNvPr id="509" name="Google Shape;509;p35"/>
          <p:cNvGrpSpPr/>
          <p:nvPr/>
        </p:nvGrpSpPr>
        <p:grpSpPr>
          <a:xfrm>
            <a:off x="432584" y="1404037"/>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380722" y="3351873"/>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432584" y="2377954"/>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F332053A-397D-5AC8-5E18-0E5B6310499E}"/>
              </a:ext>
            </a:extLst>
          </p:cNvPr>
          <p:cNvSpPr txBox="1"/>
          <p:nvPr/>
        </p:nvSpPr>
        <p:spPr>
          <a:xfrm>
            <a:off x="1181101" y="3235147"/>
            <a:ext cx="6436042" cy="646331"/>
          </a:xfrm>
          <a:prstGeom prst="rect">
            <a:avLst/>
          </a:prstGeom>
          <a:noFill/>
        </p:spPr>
        <p:txBody>
          <a:bodyPr wrap="square">
            <a:spAutoFit/>
          </a:bodyPr>
          <a:lstStyle/>
          <a:p>
            <a:pPr algn="ctr"/>
            <a:r>
              <a:rPr lang="uz-Latn-UZ" sz="1800" b="1" i="0" u="none" strike="noStrike" dirty="0">
                <a:solidFill>
                  <a:srgbClr val="000000"/>
                </a:solidFill>
                <a:effectLst/>
                <a:latin typeface="Calibri" panose="020F0502020204030204" pitchFamily="34" charset="0"/>
              </a:rPr>
              <a:t>My.gov.uz - </a:t>
            </a:r>
            <a:r>
              <a:rPr lang="uz-Latn-UZ" sz="1800" i="0" u="none" strike="noStrike" dirty="0" err="1">
                <a:solidFill>
                  <a:srgbClr val="000000"/>
                </a:solidFill>
                <a:effectLst/>
                <a:latin typeface="Calibri" panose="020F0502020204030204" pitchFamily="34" charset="0"/>
              </a:rPr>
              <a:t>Interaktiv</a:t>
            </a:r>
            <a:r>
              <a:rPr lang="uz-Latn-UZ" sz="1800" i="0" u="none" strike="noStrike" dirty="0">
                <a:solidFill>
                  <a:srgbClr val="000000"/>
                </a:solidFill>
                <a:effectLst/>
                <a:latin typeface="Calibri" panose="020F0502020204030204" pitchFamily="34" charset="0"/>
              </a:rPr>
              <a:t> davlat xizmatlaridan foydalanish imkonini beruvchi sayt.</a:t>
            </a:r>
          </a:p>
        </p:txBody>
      </p:sp>
      <p:pic>
        <p:nvPicPr>
          <p:cNvPr id="12290" name="Picture 2">
            <a:extLst>
              <a:ext uri="{FF2B5EF4-FFF2-40B4-BE49-F238E27FC236}">
                <a16:creationId xmlns:a16="http://schemas.microsoft.com/office/drawing/2014/main" id="{0E389AD8-3E5E-188A-A06B-17F7F314EA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2602" y="1761094"/>
            <a:ext cx="5029200" cy="11126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1880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232320" y="3293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z-Latn-UZ" dirty="0"/>
              <a:t>Kerakli saytlar haqida qisqacha ma'lumot:</a:t>
            </a:r>
          </a:p>
        </p:txBody>
      </p:sp>
      <p:grpSp>
        <p:nvGrpSpPr>
          <p:cNvPr id="509" name="Google Shape;509;p35"/>
          <p:cNvGrpSpPr/>
          <p:nvPr/>
        </p:nvGrpSpPr>
        <p:grpSpPr>
          <a:xfrm>
            <a:off x="432584" y="1404037"/>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380722" y="3351873"/>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432584" y="2377954"/>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F332053A-397D-5AC8-5E18-0E5B6310499E}"/>
              </a:ext>
            </a:extLst>
          </p:cNvPr>
          <p:cNvSpPr txBox="1"/>
          <p:nvPr/>
        </p:nvSpPr>
        <p:spPr>
          <a:xfrm>
            <a:off x="1181101" y="3235147"/>
            <a:ext cx="6436042" cy="923330"/>
          </a:xfrm>
          <a:prstGeom prst="rect">
            <a:avLst/>
          </a:prstGeom>
          <a:noFill/>
        </p:spPr>
        <p:txBody>
          <a:bodyPr wrap="square">
            <a:spAutoFit/>
          </a:bodyPr>
          <a:lstStyle/>
          <a:p>
            <a:pPr algn="ctr"/>
            <a:r>
              <a:rPr lang="uz-Latn-UZ" sz="1800" b="1" i="0" u="none" strike="noStrike" dirty="0">
                <a:solidFill>
                  <a:srgbClr val="000000"/>
                </a:solidFill>
                <a:effectLst/>
                <a:latin typeface="Calibri" panose="020F0502020204030204" pitchFamily="34" charset="0"/>
              </a:rPr>
              <a:t>OpenAI.com – </a:t>
            </a:r>
            <a:r>
              <a:rPr lang="uz-Latn-UZ" sz="1800" i="0" u="none" strike="noStrike" dirty="0" err="1">
                <a:solidFill>
                  <a:srgbClr val="000000"/>
                </a:solidFill>
                <a:effectLst/>
                <a:latin typeface="Calibri" panose="020F0502020204030204" pitchFamily="34" charset="0"/>
              </a:rPr>
              <a:t>Eng</a:t>
            </a:r>
            <a:r>
              <a:rPr lang="uz-Latn-UZ" sz="1800" i="0" u="none" strike="noStrike" dirty="0">
                <a:solidFill>
                  <a:srgbClr val="000000"/>
                </a:solidFill>
                <a:effectLst/>
                <a:latin typeface="Calibri" panose="020F0502020204030204" pitchFamily="34" charset="0"/>
              </a:rPr>
              <a:t> mashhur </a:t>
            </a:r>
            <a:r>
              <a:rPr lang="uz-Latn-UZ" sz="1800" i="0" u="none" strike="noStrike" dirty="0" err="1">
                <a:solidFill>
                  <a:srgbClr val="000000"/>
                </a:solidFill>
                <a:effectLst/>
                <a:latin typeface="Calibri" panose="020F0502020204030204" pitchFamily="34" charset="0"/>
              </a:rPr>
              <a:t>Suniy</a:t>
            </a:r>
            <a:r>
              <a:rPr lang="uz-Latn-UZ" sz="1800" i="0" u="none" strike="noStrike" dirty="0">
                <a:solidFill>
                  <a:srgbClr val="000000"/>
                </a:solidFill>
                <a:effectLst/>
                <a:latin typeface="Calibri" panose="020F0502020204030204" pitchFamily="34" charset="0"/>
              </a:rPr>
              <a:t> </a:t>
            </a:r>
            <a:r>
              <a:rPr lang="uz-Latn-UZ" sz="1800" i="0" u="none" strike="noStrike" dirty="0" err="1">
                <a:solidFill>
                  <a:srgbClr val="000000"/>
                </a:solidFill>
                <a:effectLst/>
                <a:latin typeface="Calibri" panose="020F0502020204030204" pitchFamily="34" charset="0"/>
              </a:rPr>
              <a:t>Intelektlardan</a:t>
            </a:r>
            <a:r>
              <a:rPr lang="uz-Latn-UZ" sz="1800" i="0" u="none" strike="noStrike" dirty="0">
                <a:solidFill>
                  <a:srgbClr val="000000"/>
                </a:solidFill>
                <a:effectLst/>
                <a:latin typeface="Calibri" panose="020F0502020204030204" pitchFamily="34" charset="0"/>
              </a:rPr>
              <a:t> biri hisoblanib istagan mavzuimiz bo’yicha </a:t>
            </a:r>
            <a:r>
              <a:rPr lang="uz-Latn-UZ" sz="1800" i="0" u="none" strike="noStrike" dirty="0" err="1">
                <a:solidFill>
                  <a:srgbClr val="000000"/>
                </a:solidFill>
                <a:effectLst/>
                <a:latin typeface="Calibri" panose="020F0502020204030204" pitchFamily="34" charset="0"/>
              </a:rPr>
              <a:t>baxs</a:t>
            </a:r>
            <a:r>
              <a:rPr lang="uz-Latn-UZ" sz="1800" i="0" u="none" strike="noStrike" dirty="0">
                <a:solidFill>
                  <a:srgbClr val="000000"/>
                </a:solidFill>
                <a:effectLst/>
                <a:latin typeface="Calibri" panose="020F0502020204030204" pitchFamily="34" charset="0"/>
              </a:rPr>
              <a:t> yoki munozara olib borishimiz mumkin. </a:t>
            </a:r>
          </a:p>
        </p:txBody>
      </p:sp>
      <p:pic>
        <p:nvPicPr>
          <p:cNvPr id="13314" name="Picture 2">
            <a:extLst>
              <a:ext uri="{FF2B5EF4-FFF2-40B4-BE49-F238E27FC236}">
                <a16:creationId xmlns:a16="http://schemas.microsoft.com/office/drawing/2014/main" id="{153442BA-CB12-4882-DE9E-5FC13FB6A2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2600" y="1172032"/>
            <a:ext cx="2753043" cy="1793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19316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29" name="TextBox 28">
            <a:extLst>
              <a:ext uri="{FF2B5EF4-FFF2-40B4-BE49-F238E27FC236}">
                <a16:creationId xmlns:a16="http://schemas.microsoft.com/office/drawing/2014/main" id="{6FDEAED1-775F-6275-7CBB-B41E7096B79A}"/>
              </a:ext>
            </a:extLst>
          </p:cNvPr>
          <p:cNvSpPr txBox="1"/>
          <p:nvPr/>
        </p:nvSpPr>
        <p:spPr>
          <a:xfrm>
            <a:off x="121920" y="769819"/>
            <a:ext cx="6057900" cy="1579920"/>
          </a:xfrm>
          <a:prstGeom prst="rect">
            <a:avLst/>
          </a:prstGeom>
          <a:noFill/>
        </p:spPr>
        <p:txBody>
          <a:bodyPr wrap="square">
            <a:spAutoFit/>
          </a:bodyPr>
          <a:lstStyle/>
          <a:p>
            <a:pPr algn="ctr" rtl="0">
              <a:spcBef>
                <a:spcPts val="0"/>
              </a:spcBef>
              <a:spcAft>
                <a:spcPts val="800"/>
              </a:spcAft>
            </a:pPr>
            <a:r>
              <a:rPr lang="uz-Latn-UZ" sz="1800" b="0" i="0" u="none" strike="noStrike" dirty="0">
                <a:solidFill>
                  <a:srgbClr val="000000"/>
                </a:solidFill>
                <a:effectLst/>
                <a:latin typeface="Calibri" panose="020F0502020204030204" pitchFamily="34" charset="0"/>
              </a:rPr>
              <a:t>Ushbu saytlar orqali kerakli har qanday ma'lumotni topish mumkin. </a:t>
            </a:r>
            <a:r>
              <a:rPr lang="uz-Latn-UZ" sz="1800" b="1" i="0" u="none" strike="noStrike" dirty="0">
                <a:solidFill>
                  <a:srgbClr val="000000"/>
                </a:solidFill>
                <a:effectLst/>
                <a:latin typeface="Calibri" panose="020F0502020204030204" pitchFamily="34" charset="0"/>
              </a:rPr>
              <a:t>Eslatma: </a:t>
            </a:r>
            <a:r>
              <a:rPr lang="uz-Latn-UZ" sz="1800" b="0" i="0" u="none" strike="noStrike" dirty="0">
                <a:solidFill>
                  <a:srgbClr val="000000"/>
                </a:solidFill>
                <a:effectLst/>
                <a:latin typeface="Calibri" panose="020F0502020204030204" pitchFamily="34" charset="0"/>
              </a:rPr>
              <a:t>Saytlarning Pullik hamda Bepul versiyalari mavjud. Darslik Bepul versiyalarida olib borilgan. </a:t>
            </a:r>
            <a:endParaRPr lang="uz-Latn-UZ" sz="1800" b="0" dirty="0">
              <a:effectLst/>
            </a:endParaRPr>
          </a:p>
          <a:p>
            <a:pPr algn="ctr"/>
            <a:br>
              <a:rPr lang="uz-Latn-UZ" sz="1800" dirty="0"/>
            </a:br>
            <a:endParaRPr lang="uz-Cyrl-UZ" sz="1800" dirty="0"/>
          </a:p>
        </p:txBody>
      </p:sp>
      <p:sp>
        <p:nvSpPr>
          <p:cNvPr id="31" name="TextBox 30">
            <a:extLst>
              <a:ext uri="{FF2B5EF4-FFF2-40B4-BE49-F238E27FC236}">
                <a16:creationId xmlns:a16="http://schemas.microsoft.com/office/drawing/2014/main" id="{0F2ADA56-E8BE-5E7B-31B6-24A9ECD9FB1E}"/>
              </a:ext>
            </a:extLst>
          </p:cNvPr>
          <p:cNvSpPr txBox="1"/>
          <p:nvPr/>
        </p:nvSpPr>
        <p:spPr>
          <a:xfrm>
            <a:off x="1973580" y="2793762"/>
            <a:ext cx="6057900" cy="1856919"/>
          </a:xfrm>
          <a:prstGeom prst="rect">
            <a:avLst/>
          </a:prstGeom>
          <a:noFill/>
        </p:spPr>
        <p:txBody>
          <a:bodyPr wrap="square">
            <a:spAutoFit/>
          </a:bodyPr>
          <a:lstStyle/>
          <a:p>
            <a:pPr algn="ctr" rtl="0">
              <a:spcBef>
                <a:spcPts val="0"/>
              </a:spcBef>
              <a:spcAft>
                <a:spcPts val="800"/>
              </a:spcAft>
            </a:pPr>
            <a:r>
              <a:rPr lang="uz-Latn-UZ" sz="1800" b="1" i="0" u="none" strike="noStrike" dirty="0">
                <a:solidFill>
                  <a:srgbClr val="000000"/>
                </a:solidFill>
                <a:effectLst/>
                <a:latin typeface="Calibri" panose="020F0502020204030204" pitchFamily="34" charset="0"/>
              </a:rPr>
              <a:t>Kerakli </a:t>
            </a:r>
            <a:r>
              <a:rPr lang="uz-Latn-UZ" sz="1800" b="1" i="0" u="none" strike="noStrike" dirty="0" err="1">
                <a:solidFill>
                  <a:srgbClr val="000000"/>
                </a:solidFill>
                <a:effectLst/>
                <a:latin typeface="Calibri" panose="020F0502020204030204" pitchFamily="34" charset="0"/>
              </a:rPr>
              <a:t>baruzer</a:t>
            </a:r>
            <a:r>
              <a:rPr lang="uz-Latn-UZ" sz="1800" b="1" i="0" u="none" strike="noStrike" dirty="0">
                <a:solidFill>
                  <a:srgbClr val="000000"/>
                </a:solidFill>
                <a:effectLst/>
                <a:latin typeface="Calibri" panose="020F0502020204030204" pitchFamily="34" charset="0"/>
              </a:rPr>
              <a:t> bilan ishlash – </a:t>
            </a:r>
            <a:r>
              <a:rPr lang="uz-Latn-UZ" sz="1800" b="0" i="0" u="none" strike="noStrike" dirty="0">
                <a:solidFill>
                  <a:srgbClr val="000000"/>
                </a:solidFill>
                <a:effectLst/>
                <a:latin typeface="Calibri" panose="020F0502020204030204" pitchFamily="34" charset="0"/>
              </a:rPr>
              <a:t>Yuqorida biz brauzer nima va qanday ishlashi haqida aytib o’tgan edik. Endi o’zimizga kerakli brauzerni o’rnatamiz hamda undan Shaxsiy hisob yaratamiz. Shaxsiy hisob nima? </a:t>
            </a:r>
            <a:endParaRPr lang="uz-Latn-UZ" sz="1800" b="0" dirty="0">
              <a:effectLst/>
            </a:endParaRPr>
          </a:p>
          <a:p>
            <a:br>
              <a:rPr lang="uz-Latn-UZ" sz="1800" dirty="0"/>
            </a:br>
            <a:endParaRPr lang="uz-Cyrl-UZ" sz="18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39"/>
          <p:cNvSpPr txBox="1">
            <a:spLocks noGrp="1"/>
          </p:cNvSpPr>
          <p:nvPr>
            <p:ph type="title"/>
          </p:nvPr>
        </p:nvSpPr>
        <p:spPr>
          <a:xfrm>
            <a:off x="763801" y="715021"/>
            <a:ext cx="7799795" cy="371345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uz-Latn-UZ" sz="1800" b="1" i="0" u="none" strike="noStrike" dirty="0">
                <a:solidFill>
                  <a:srgbClr val="000000"/>
                </a:solidFill>
                <a:effectLst/>
                <a:latin typeface="Calibri" panose="020F0502020204030204" pitchFamily="34" charset="0"/>
              </a:rPr>
              <a:t>Shaxsiy hisob</a:t>
            </a:r>
            <a:r>
              <a:rPr lang="uz-Latn-UZ" sz="1800" b="0" i="0" u="none" strike="noStrike" dirty="0">
                <a:solidFill>
                  <a:srgbClr val="000000"/>
                </a:solidFill>
                <a:effectLst/>
                <a:latin typeface="Calibri" panose="020F0502020204030204" pitchFamily="34" charset="0"/>
              </a:rPr>
              <a:t> – Aksar joylarda </a:t>
            </a:r>
            <a:r>
              <a:rPr lang="uz-Latn-UZ" sz="1800" b="0" i="0" u="none" strike="noStrike" dirty="0" err="1">
                <a:solidFill>
                  <a:srgbClr val="000000"/>
                </a:solidFill>
                <a:effectLst/>
                <a:latin typeface="Calibri" panose="020F0502020204030204" pitchFamily="34" charset="0"/>
              </a:rPr>
              <a:t>Accaunt</a:t>
            </a:r>
            <a:r>
              <a:rPr lang="uz-Latn-UZ" sz="1800" b="0" i="0" u="none" strike="noStrike" dirty="0">
                <a:solidFill>
                  <a:srgbClr val="000000"/>
                </a:solidFill>
                <a:effectLst/>
                <a:latin typeface="Calibri" panose="020F0502020204030204" pitchFamily="34" charset="0"/>
              </a:rPr>
              <a:t> deb o’qigan yoki eshitgan bo’lishingiz aniq. Ya’ni o’zbek tilida tarjima qilganimizda Hisob deya tarjima qilinadi. Xo’sh shaxsiy Hisobda biz nimalar saqlashimiz mumkin. Misol tariqasida aytganda biror rasm yoki video va shunga o’xshash narsalarni saqlashimiz mumkin. Hisob insonlarni shaxsiy buyumi kabi ishlaydi. Ya’ni Shaxsiy Sumka misolida ko’rganimizda sumkaga istagan narsani solishimiz yoki boshqa biron bir narsaga almashtirishimiz yoki umuman sumkani bo’sh holda olib yurishimiz mumkin. Ha aytgancha Sumkaga narsani albatta hajmga qarab joylaymiz va yuqoridagi amallarni </a:t>
            </a:r>
            <a:r>
              <a:rPr lang="uz-Latn-UZ" sz="1800" b="0" i="0" u="none" strike="noStrike" dirty="0" err="1">
                <a:solidFill>
                  <a:srgbClr val="000000"/>
                </a:solidFill>
                <a:effectLst/>
                <a:latin typeface="Calibri" panose="020F0502020204030204" pitchFamily="34" charset="0"/>
              </a:rPr>
              <a:t>bajaraolamiz</a:t>
            </a:r>
            <a:r>
              <a:rPr lang="uz-Latn-UZ" sz="1800" b="0" i="0" u="none" strike="noStrike" dirty="0">
                <a:solidFill>
                  <a:srgbClr val="000000"/>
                </a:solidFill>
                <a:effectLst/>
                <a:latin typeface="Calibri" panose="020F0502020204030204" pitchFamily="34" charset="0"/>
              </a:rPr>
              <a:t>. Shaxsiy hisobga misol tariqasida: </a:t>
            </a:r>
            <a:r>
              <a:rPr lang="uz-Latn-UZ" sz="1800" b="1" i="0" u="none" strike="noStrike" dirty="0" err="1">
                <a:solidFill>
                  <a:srgbClr val="000000"/>
                </a:solidFill>
                <a:effectLst/>
                <a:latin typeface="Calibri" panose="020F0502020204030204" pitchFamily="34" charset="0"/>
              </a:rPr>
              <a:t>Telegram</a:t>
            </a:r>
            <a:r>
              <a:rPr lang="uz-Latn-UZ" sz="1800" b="1" i="0" u="none" strike="noStrike" dirty="0">
                <a:solidFill>
                  <a:srgbClr val="000000"/>
                </a:solidFill>
                <a:effectLst/>
                <a:latin typeface="Calibri" panose="020F0502020204030204" pitchFamily="34" charset="0"/>
              </a:rPr>
              <a:t>, </a:t>
            </a:r>
            <a:r>
              <a:rPr lang="uz-Latn-UZ" sz="1800" b="1" i="0" u="none" strike="noStrike" dirty="0" err="1">
                <a:solidFill>
                  <a:srgbClr val="000000"/>
                </a:solidFill>
                <a:effectLst/>
                <a:latin typeface="Calibri" panose="020F0502020204030204" pitchFamily="34" charset="0"/>
              </a:rPr>
              <a:t>Google</a:t>
            </a:r>
            <a:r>
              <a:rPr lang="uz-Latn-UZ" sz="1800" b="1" i="0" u="none" strike="noStrike" dirty="0">
                <a:solidFill>
                  <a:srgbClr val="000000"/>
                </a:solidFill>
                <a:effectLst/>
                <a:latin typeface="Calibri" panose="020F0502020204030204" pitchFamily="34" charset="0"/>
              </a:rPr>
              <a:t>, </a:t>
            </a:r>
            <a:r>
              <a:rPr lang="uz-Latn-UZ" sz="1800" b="1" i="0" u="none" strike="noStrike" dirty="0" err="1">
                <a:solidFill>
                  <a:srgbClr val="000000"/>
                </a:solidFill>
                <a:effectLst/>
                <a:latin typeface="Calibri" panose="020F0502020204030204" pitchFamily="34" charset="0"/>
              </a:rPr>
              <a:t>Yandex</a:t>
            </a:r>
            <a:r>
              <a:rPr lang="uz-Latn-UZ" sz="1800" b="1" i="0" u="none" strike="noStrike" dirty="0">
                <a:solidFill>
                  <a:srgbClr val="000000"/>
                </a:solidFill>
                <a:effectLst/>
                <a:latin typeface="Calibri" panose="020F0502020204030204" pitchFamily="34" charset="0"/>
              </a:rPr>
              <a:t>,</a:t>
            </a:r>
            <a:r>
              <a:rPr lang="uz-Latn-UZ" sz="1800" b="0" i="0" u="none" strike="noStrike" dirty="0">
                <a:solidFill>
                  <a:srgbClr val="000000"/>
                </a:solidFill>
                <a:effectLst/>
                <a:latin typeface="Calibri" panose="020F0502020204030204" pitchFamily="34" charset="0"/>
              </a:rPr>
              <a:t> </a:t>
            </a:r>
            <a:r>
              <a:rPr lang="uz-Latn-UZ" sz="1800" b="1" i="0" u="none" strike="noStrike" dirty="0" err="1">
                <a:solidFill>
                  <a:srgbClr val="000000"/>
                </a:solidFill>
                <a:effectLst/>
                <a:latin typeface="Calibri" panose="020F0502020204030204" pitchFamily="34" charset="0"/>
              </a:rPr>
              <a:t>Samsung</a:t>
            </a:r>
            <a:r>
              <a:rPr lang="uz-Latn-UZ" sz="1800" b="1" i="0" u="none" strike="noStrike" dirty="0">
                <a:solidFill>
                  <a:srgbClr val="000000"/>
                </a:solidFill>
                <a:effectLst/>
                <a:latin typeface="Calibri" panose="020F0502020204030204" pitchFamily="34" charset="0"/>
              </a:rPr>
              <a:t>, </a:t>
            </a:r>
            <a:r>
              <a:rPr lang="uz-Latn-UZ" sz="1800" b="1" i="0" u="none" strike="noStrike" dirty="0" err="1">
                <a:solidFill>
                  <a:srgbClr val="000000"/>
                </a:solidFill>
                <a:effectLst/>
                <a:latin typeface="Calibri" panose="020F0502020204030204" pitchFamily="34" charset="0"/>
              </a:rPr>
              <a:t>iCloude</a:t>
            </a:r>
            <a:r>
              <a:rPr lang="uz-Latn-UZ" sz="1800" b="1" i="0" u="none" strike="noStrike" dirty="0">
                <a:solidFill>
                  <a:srgbClr val="000000"/>
                </a:solidFill>
                <a:effectLst/>
                <a:latin typeface="Calibri" panose="020F0502020204030204" pitchFamily="34" charset="0"/>
              </a:rPr>
              <a:t> </a:t>
            </a:r>
            <a:r>
              <a:rPr lang="uz-Latn-UZ" sz="1800" b="0" i="0" u="none" strike="noStrike" dirty="0">
                <a:solidFill>
                  <a:srgbClr val="000000"/>
                </a:solidFill>
                <a:effectLst/>
                <a:latin typeface="Calibri" panose="020F0502020204030204" pitchFamily="34" charset="0"/>
              </a:rPr>
              <a:t>hamda hattoki oddiy telefon raqamlarimiz ham misol </a:t>
            </a:r>
            <a:r>
              <a:rPr lang="uz-Latn-UZ" sz="1800" b="0" i="0" u="none" strike="noStrike" dirty="0" err="1">
                <a:solidFill>
                  <a:srgbClr val="000000"/>
                </a:solidFill>
                <a:effectLst/>
                <a:latin typeface="Calibri" panose="020F0502020204030204" pitchFamily="34" charset="0"/>
              </a:rPr>
              <a:t>bo’laoladi</a:t>
            </a:r>
            <a:r>
              <a:rPr lang="uz-Latn-UZ" sz="1800" b="0" i="0" u="none" strike="noStrike" dirty="0">
                <a:solidFill>
                  <a:srgbClr val="000000"/>
                </a:solidFill>
                <a:effectLst/>
                <a:latin typeface="Calibri" panose="020F0502020204030204" pitchFamily="34" charset="0"/>
              </a:rPr>
              <a:t>. Bular </a:t>
            </a:r>
            <a:r>
              <a:rPr lang="uz-Latn-UZ" sz="1800" b="0" i="0" u="none" strike="noStrike" dirty="0" err="1">
                <a:solidFill>
                  <a:srgbClr val="000000"/>
                </a:solidFill>
                <a:effectLst/>
                <a:latin typeface="Calibri" panose="020F0502020204030204" pitchFamily="34" charset="0"/>
              </a:rPr>
              <a:t>eng</a:t>
            </a:r>
            <a:r>
              <a:rPr lang="uz-Latn-UZ" sz="1800" b="0" i="0" u="none" strike="noStrike" dirty="0">
                <a:solidFill>
                  <a:srgbClr val="000000"/>
                </a:solidFill>
                <a:effectLst/>
                <a:latin typeface="Calibri" panose="020F0502020204030204" pitchFamily="34" charset="0"/>
              </a:rPr>
              <a:t> </a:t>
            </a:r>
            <a:r>
              <a:rPr lang="uz-Latn-UZ" sz="1800" b="0" i="0" u="none" strike="noStrike" dirty="0" err="1">
                <a:solidFill>
                  <a:srgbClr val="000000"/>
                </a:solidFill>
                <a:effectLst/>
                <a:latin typeface="Calibri" panose="020F0502020204030204" pitchFamily="34" charset="0"/>
              </a:rPr>
              <a:t>mashxur</a:t>
            </a:r>
            <a:r>
              <a:rPr lang="uz-Latn-UZ" sz="1800" b="0" i="0" u="none" strike="noStrike" dirty="0">
                <a:solidFill>
                  <a:srgbClr val="000000"/>
                </a:solidFill>
                <a:effectLst/>
                <a:latin typeface="Calibri" panose="020F0502020204030204" pitchFamily="34" charset="0"/>
              </a:rPr>
              <a:t> Hisob saqlovchi kompaniyalardan biri aslini olganda Shaxsiy hisoblarni biz juda ko’p joyda ko’rishimiz mumkin. </a:t>
            </a:r>
            <a:endParaRPr dirty="0"/>
          </a:p>
        </p:txBody>
      </p:sp>
      <p:sp>
        <p:nvSpPr>
          <p:cNvPr id="605" name="Google Shape;605;p39"/>
          <p:cNvSpPr/>
          <p:nvPr/>
        </p:nvSpPr>
        <p:spPr>
          <a:xfrm>
            <a:off x="8563596" y="78495"/>
            <a:ext cx="448200" cy="497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9"/>
          <p:cNvSpPr/>
          <p:nvPr/>
        </p:nvSpPr>
        <p:spPr>
          <a:xfrm>
            <a:off x="8599896" y="139245"/>
            <a:ext cx="375600" cy="375600"/>
          </a:xfrm>
          <a:prstGeom prst="mathMultiply">
            <a:avLst>
              <a:gd name="adj1" fmla="val 2352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607" name="Google Shape;607;p39"/>
          <p:cNvGrpSpPr/>
          <p:nvPr/>
        </p:nvGrpSpPr>
        <p:grpSpPr>
          <a:xfrm>
            <a:off x="254077" y="858543"/>
            <a:ext cx="267275" cy="1293612"/>
            <a:chOff x="6548455" y="1773875"/>
            <a:chExt cx="247500" cy="1197900"/>
          </a:xfrm>
        </p:grpSpPr>
        <p:sp>
          <p:nvSpPr>
            <p:cNvPr id="608" name="Google Shape;608;p39"/>
            <p:cNvSpPr/>
            <p:nvPr/>
          </p:nvSpPr>
          <p:spPr>
            <a:xfrm>
              <a:off x="6548455" y="1773875"/>
              <a:ext cx="2475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09" name="Google Shape;609;p39"/>
            <p:cNvSpPr/>
            <p:nvPr/>
          </p:nvSpPr>
          <p:spPr>
            <a:xfrm>
              <a:off x="6548455" y="1982425"/>
              <a:ext cx="247500" cy="4365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pic>
        <p:nvPicPr>
          <p:cNvPr id="610" name="Google Shape;610;p39"/>
          <p:cNvPicPr preferRelativeResize="0"/>
          <p:nvPr/>
        </p:nvPicPr>
        <p:blipFill rotWithShape="1">
          <a:blip r:embed="rId3">
            <a:alphaModFix/>
          </a:blip>
          <a:srcRect l="7385" t="28457" r="8019" b="34736"/>
          <a:stretch/>
        </p:blipFill>
        <p:spPr>
          <a:xfrm>
            <a:off x="7179696" y="135834"/>
            <a:ext cx="1233500" cy="1957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5" name="TextBox 4">
            <a:extLst>
              <a:ext uri="{FF2B5EF4-FFF2-40B4-BE49-F238E27FC236}">
                <a16:creationId xmlns:a16="http://schemas.microsoft.com/office/drawing/2014/main" id="{ADBF5DED-E45C-6C63-FA26-0590D50B69FE}"/>
              </a:ext>
            </a:extLst>
          </p:cNvPr>
          <p:cNvSpPr txBox="1"/>
          <p:nvPr/>
        </p:nvSpPr>
        <p:spPr>
          <a:xfrm>
            <a:off x="381000" y="760998"/>
            <a:ext cx="7684770" cy="3621504"/>
          </a:xfrm>
          <a:prstGeom prst="rect">
            <a:avLst/>
          </a:prstGeom>
          <a:noFill/>
        </p:spPr>
        <p:txBody>
          <a:bodyPr wrap="square">
            <a:spAutoFit/>
          </a:bodyPr>
          <a:lstStyle/>
          <a:p>
            <a:pPr rtl="0">
              <a:spcBef>
                <a:spcPts val="0"/>
              </a:spcBef>
              <a:spcAft>
                <a:spcPts val="800"/>
              </a:spcAft>
            </a:pPr>
            <a:r>
              <a:rPr lang="uz-Latn-UZ" sz="1800" b="1" i="0" u="none" strike="noStrike" dirty="0">
                <a:solidFill>
                  <a:srgbClr val="000000"/>
                </a:solidFill>
                <a:effectLst/>
                <a:latin typeface="Calibri" panose="020F0502020204030204" pitchFamily="34" charset="0"/>
              </a:rPr>
              <a:t>Shaxsiy hisob ochish – </a:t>
            </a:r>
            <a:r>
              <a:rPr lang="uz-Latn-UZ" sz="1800" b="0" i="0" u="none" strike="noStrike" dirty="0">
                <a:solidFill>
                  <a:srgbClr val="000000"/>
                </a:solidFill>
                <a:effectLst/>
                <a:latin typeface="Calibri" panose="020F0502020204030204" pitchFamily="34" charset="0"/>
              </a:rPr>
              <a:t>Keling sizlar bilan </a:t>
            </a:r>
            <a:r>
              <a:rPr lang="uz-Latn-UZ" sz="1800" b="0" i="0" u="none" strike="noStrike" dirty="0" err="1">
                <a:solidFill>
                  <a:srgbClr val="000000"/>
                </a:solidFill>
                <a:effectLst/>
                <a:latin typeface="Calibri" panose="020F0502020204030204" pitchFamily="34" charset="0"/>
              </a:rPr>
              <a:t>Google</a:t>
            </a:r>
            <a:r>
              <a:rPr lang="uz-Latn-UZ" sz="1800" b="0" i="0" u="none" strike="noStrike" dirty="0">
                <a:solidFill>
                  <a:srgbClr val="000000"/>
                </a:solidFill>
                <a:effectLst/>
                <a:latin typeface="Calibri" panose="020F0502020204030204" pitchFamily="34" charset="0"/>
              </a:rPr>
              <a:t> tizimi uchun Shaxsiy hisob ochib ko’ramiz. </a:t>
            </a:r>
            <a:r>
              <a:rPr lang="uz-Latn-UZ" sz="1800" b="0" i="0" u="none" strike="noStrike" dirty="0" err="1">
                <a:solidFill>
                  <a:srgbClr val="000000"/>
                </a:solidFill>
                <a:effectLst/>
                <a:latin typeface="Calibri" panose="020F0502020204030204" pitchFamily="34" charset="0"/>
              </a:rPr>
              <a:t>Hizmat</a:t>
            </a:r>
            <a:r>
              <a:rPr lang="uz-Latn-UZ" sz="1800" b="0" i="0" u="none" strike="noStrike" dirty="0">
                <a:solidFill>
                  <a:srgbClr val="000000"/>
                </a:solidFill>
                <a:effectLst/>
                <a:latin typeface="Calibri" panose="020F0502020204030204" pitchFamily="34" charset="0"/>
              </a:rPr>
              <a:t> mutlaqo Bepul amalga oshiriladi. </a:t>
            </a:r>
            <a:endParaRPr lang="uz-Latn-UZ" sz="1800" b="0" dirty="0">
              <a:effectLst/>
            </a:endParaRPr>
          </a:p>
          <a:p>
            <a:pPr marL="285750" indent="-285750" rtl="0" fontAlgn="base">
              <a:spcBef>
                <a:spcPts val="0"/>
              </a:spcBef>
              <a:spcAft>
                <a:spcPts val="0"/>
              </a:spcAft>
              <a:buFont typeface="Wingdings" panose="05000000000000000000" pitchFamily="2" charset="2"/>
              <a:buChar char="Ø"/>
            </a:pPr>
            <a:r>
              <a:rPr lang="uz-Latn-UZ" sz="1800" b="0" i="0" u="none" strike="noStrike" dirty="0">
                <a:solidFill>
                  <a:srgbClr val="000000"/>
                </a:solidFill>
                <a:effectLst/>
                <a:latin typeface="Calibri" panose="020F0502020204030204" pitchFamily="34" charset="0"/>
              </a:rPr>
              <a:t>Buning uchun </a:t>
            </a:r>
            <a:r>
              <a:rPr lang="uz-Latn-UZ" sz="1800" b="0" i="0" u="none" strike="noStrike" dirty="0" err="1">
                <a:solidFill>
                  <a:srgbClr val="000000"/>
                </a:solidFill>
                <a:effectLst/>
                <a:latin typeface="Calibri" panose="020F0502020204030204" pitchFamily="34" charset="0"/>
              </a:rPr>
              <a:t>Google</a:t>
            </a:r>
            <a:r>
              <a:rPr lang="uz-Latn-UZ" sz="1800" b="0" i="0" u="none" strike="noStrike" dirty="0">
                <a:solidFill>
                  <a:srgbClr val="000000"/>
                </a:solidFill>
                <a:effectLst/>
                <a:latin typeface="Calibri" panose="020F0502020204030204" pitchFamily="34" charset="0"/>
              </a:rPr>
              <a:t> rasmiy saytiga tashrif </a:t>
            </a:r>
            <a:r>
              <a:rPr lang="uz-Latn-UZ" sz="1800" b="0" i="0" u="none" strike="noStrike" dirty="0" err="1">
                <a:solidFill>
                  <a:srgbClr val="000000"/>
                </a:solidFill>
                <a:effectLst/>
                <a:latin typeface="Calibri" panose="020F0502020204030204" pitchFamily="34" charset="0"/>
              </a:rPr>
              <a:t>buyuruamiz</a:t>
            </a:r>
            <a:r>
              <a:rPr lang="uz-Latn-UZ" sz="1800" b="0" i="0" u="none" strike="noStrike" dirty="0">
                <a:solidFill>
                  <a:srgbClr val="000000"/>
                </a:solidFill>
                <a:effectLst/>
                <a:latin typeface="Calibri" panose="020F0502020204030204" pitchFamily="34" charset="0"/>
              </a:rPr>
              <a:t>.</a:t>
            </a:r>
            <a:endParaRPr lang="uz-Latn-UZ" sz="1800" b="1" i="0" u="none" strike="noStrike" dirty="0">
              <a:solidFill>
                <a:srgbClr val="000000"/>
              </a:solidFill>
              <a:effectLst/>
              <a:latin typeface="Calibri" panose="020F0502020204030204" pitchFamily="34" charset="0"/>
            </a:endParaRPr>
          </a:p>
          <a:p>
            <a:pPr marL="285750" indent="-285750" rtl="0" fontAlgn="base">
              <a:spcBef>
                <a:spcPts val="0"/>
              </a:spcBef>
              <a:spcAft>
                <a:spcPts val="0"/>
              </a:spcAft>
              <a:buFont typeface="Wingdings" panose="05000000000000000000" pitchFamily="2" charset="2"/>
              <a:buChar char="Ø"/>
            </a:pPr>
            <a:r>
              <a:rPr lang="uz-Cyrl-UZ" sz="1800" b="1" i="0" u="none" strike="noStrike" dirty="0">
                <a:solidFill>
                  <a:srgbClr val="000000"/>
                </a:solidFill>
                <a:effectLst/>
                <a:latin typeface="Calibri" panose="020F0502020204030204" pitchFamily="34" charset="0"/>
              </a:rPr>
              <a:t>Войти </a:t>
            </a:r>
            <a:r>
              <a:rPr lang="uz-Latn-UZ" sz="1800" b="0" i="0" u="none" strike="noStrike" dirty="0">
                <a:solidFill>
                  <a:srgbClr val="000000"/>
                </a:solidFill>
                <a:effectLst/>
                <a:latin typeface="Calibri" panose="020F0502020204030204" pitchFamily="34" charset="0"/>
              </a:rPr>
              <a:t>bo’limiga kiramiz.</a:t>
            </a:r>
            <a:endParaRPr lang="uz-Latn-UZ" sz="1800" b="1" i="0" u="none" strike="noStrike" dirty="0">
              <a:solidFill>
                <a:srgbClr val="000000"/>
              </a:solidFill>
              <a:effectLst/>
              <a:latin typeface="Calibri" panose="020F0502020204030204" pitchFamily="34" charset="0"/>
            </a:endParaRPr>
          </a:p>
          <a:p>
            <a:pPr marL="285750" indent="-285750" rtl="0" fontAlgn="base">
              <a:spcBef>
                <a:spcPts val="0"/>
              </a:spcBef>
              <a:spcAft>
                <a:spcPts val="0"/>
              </a:spcAft>
              <a:buFont typeface="Wingdings" panose="05000000000000000000" pitchFamily="2" charset="2"/>
              <a:buChar char="Ø"/>
            </a:pPr>
            <a:r>
              <a:rPr lang="uz-Cyrl-UZ" sz="1800" b="1" i="0" u="none" strike="noStrike" dirty="0">
                <a:solidFill>
                  <a:srgbClr val="000000"/>
                </a:solidFill>
                <a:effectLst/>
                <a:latin typeface="Calibri" panose="020F0502020204030204" pitchFamily="34" charset="0"/>
              </a:rPr>
              <a:t>создайте аккаунт </a:t>
            </a:r>
            <a:r>
              <a:rPr lang="uz-Latn-UZ" sz="1800" b="0" i="0" u="none" strike="noStrike" dirty="0" err="1">
                <a:solidFill>
                  <a:srgbClr val="000000"/>
                </a:solidFill>
                <a:effectLst/>
                <a:latin typeface="Calibri" panose="020F0502020204030204" pitchFamily="34" charset="0"/>
              </a:rPr>
              <a:t>bolimini</a:t>
            </a:r>
            <a:r>
              <a:rPr lang="uz-Latn-UZ" sz="1800" b="0" i="0" u="none" strike="noStrike" dirty="0">
                <a:solidFill>
                  <a:srgbClr val="000000"/>
                </a:solidFill>
                <a:effectLst/>
                <a:latin typeface="Calibri" panose="020F0502020204030204" pitchFamily="34" charset="0"/>
              </a:rPr>
              <a:t> tanlaymiz va davom etamiz.</a:t>
            </a:r>
            <a:endParaRPr lang="uz-Latn-UZ" sz="1800" b="1" i="0" u="none" strike="noStrike" dirty="0">
              <a:solidFill>
                <a:srgbClr val="000000"/>
              </a:solidFill>
              <a:effectLst/>
              <a:latin typeface="Calibri" panose="020F0502020204030204" pitchFamily="34" charset="0"/>
            </a:endParaRPr>
          </a:p>
          <a:p>
            <a:pPr marL="285750" indent="-285750" rtl="0" fontAlgn="base">
              <a:spcBef>
                <a:spcPts val="0"/>
              </a:spcBef>
              <a:spcAft>
                <a:spcPts val="0"/>
              </a:spcAft>
              <a:buFont typeface="Wingdings" panose="05000000000000000000" pitchFamily="2" charset="2"/>
              <a:buChar char="Ø"/>
            </a:pPr>
            <a:r>
              <a:rPr lang="uz-Latn-UZ" sz="1800" b="1" i="0" u="none" strike="noStrike" dirty="0">
                <a:solidFill>
                  <a:srgbClr val="000000"/>
                </a:solidFill>
                <a:effectLst/>
                <a:latin typeface="Calibri" panose="020F0502020204030204" pitchFamily="34" charset="0"/>
              </a:rPr>
              <a:t>Ism </a:t>
            </a:r>
            <a:r>
              <a:rPr lang="uz-Latn-UZ" sz="1800" b="0" i="0" u="none" strike="noStrike" dirty="0">
                <a:solidFill>
                  <a:srgbClr val="000000"/>
                </a:solidFill>
                <a:effectLst/>
                <a:latin typeface="Calibri" panose="020F0502020204030204" pitchFamily="34" charset="0"/>
              </a:rPr>
              <a:t>hamda</a:t>
            </a:r>
            <a:r>
              <a:rPr lang="uz-Latn-UZ" sz="1800" b="1" i="0" u="none" strike="noStrike" dirty="0">
                <a:solidFill>
                  <a:srgbClr val="000000"/>
                </a:solidFill>
                <a:effectLst/>
                <a:latin typeface="Calibri" panose="020F0502020204030204" pitchFamily="34" charset="0"/>
              </a:rPr>
              <a:t> Familiya </a:t>
            </a:r>
            <a:r>
              <a:rPr lang="uz-Latn-UZ" sz="1800" b="0" i="0" u="none" strike="noStrike" dirty="0">
                <a:solidFill>
                  <a:srgbClr val="000000"/>
                </a:solidFill>
                <a:effectLst/>
                <a:latin typeface="Calibri" panose="020F0502020204030204" pitchFamily="34" charset="0"/>
              </a:rPr>
              <a:t>kiritamiz va davom etamiz.</a:t>
            </a:r>
            <a:endParaRPr lang="uz-Latn-UZ" sz="1800" b="1" i="0" u="none" strike="noStrike" dirty="0">
              <a:solidFill>
                <a:srgbClr val="000000"/>
              </a:solidFill>
              <a:effectLst/>
              <a:latin typeface="Calibri" panose="020F0502020204030204" pitchFamily="34" charset="0"/>
            </a:endParaRPr>
          </a:p>
          <a:p>
            <a:pPr marL="285750" indent="-285750" rtl="0" fontAlgn="base">
              <a:spcBef>
                <a:spcPts val="0"/>
              </a:spcBef>
              <a:spcAft>
                <a:spcPts val="0"/>
              </a:spcAft>
              <a:buFont typeface="Wingdings" panose="05000000000000000000" pitchFamily="2" charset="2"/>
              <a:buChar char="Ø"/>
            </a:pPr>
            <a:r>
              <a:rPr lang="uz-Latn-UZ" sz="1800" b="1" i="0" u="none" strike="noStrike" dirty="0">
                <a:solidFill>
                  <a:srgbClr val="000000"/>
                </a:solidFill>
                <a:effectLst/>
                <a:latin typeface="Calibri" panose="020F0502020204030204" pitchFamily="34" charset="0"/>
              </a:rPr>
              <a:t>Tug’ilgan kun oy yil </a:t>
            </a:r>
            <a:r>
              <a:rPr lang="uz-Latn-UZ" sz="1800" b="0" i="0" u="none" strike="noStrike" dirty="0">
                <a:solidFill>
                  <a:srgbClr val="000000"/>
                </a:solidFill>
                <a:effectLst/>
                <a:latin typeface="Calibri" panose="020F0502020204030204" pitchFamily="34" charset="0"/>
              </a:rPr>
              <a:t>kiritiladi hamda davom ettiriladi.</a:t>
            </a:r>
            <a:endParaRPr lang="uz-Latn-UZ" sz="1800" b="1" i="0" u="none" strike="noStrike" dirty="0">
              <a:solidFill>
                <a:srgbClr val="000000"/>
              </a:solidFill>
              <a:effectLst/>
              <a:latin typeface="Calibri" panose="020F0502020204030204" pitchFamily="34" charset="0"/>
            </a:endParaRPr>
          </a:p>
          <a:p>
            <a:pPr marL="285750" indent="-285750" rtl="0" fontAlgn="base">
              <a:spcBef>
                <a:spcPts val="0"/>
              </a:spcBef>
              <a:spcAft>
                <a:spcPts val="0"/>
              </a:spcAft>
              <a:buFont typeface="Wingdings" panose="05000000000000000000" pitchFamily="2" charset="2"/>
              <a:buChar char="Ø"/>
            </a:pPr>
            <a:r>
              <a:rPr lang="uz-Latn-UZ" sz="1800" b="0" i="0" u="none" strike="noStrike" dirty="0">
                <a:solidFill>
                  <a:srgbClr val="000000"/>
                </a:solidFill>
                <a:effectLst/>
                <a:latin typeface="Calibri" panose="020F0502020204030204" pitchFamily="34" charset="0"/>
              </a:rPr>
              <a:t>O’zingizga </a:t>
            </a:r>
            <a:r>
              <a:rPr lang="uz-Latn-UZ" sz="1800" b="0" i="0" u="none" strike="noStrike" dirty="0" err="1">
                <a:solidFill>
                  <a:srgbClr val="000000"/>
                </a:solidFill>
                <a:effectLst/>
                <a:latin typeface="Calibri" panose="020F0502020204030204" pitchFamily="34" charset="0"/>
              </a:rPr>
              <a:t>maqul</a:t>
            </a:r>
            <a:r>
              <a:rPr lang="uz-Latn-UZ" sz="1800" b="0" i="0" u="none" strike="noStrike" dirty="0">
                <a:solidFill>
                  <a:srgbClr val="000000"/>
                </a:solidFill>
                <a:effectLst/>
                <a:latin typeface="Calibri" panose="020F0502020204030204" pitchFamily="34" charset="0"/>
              </a:rPr>
              <a:t> Foydalanuvchi nomini tanlaysiz hamda davom etamiz</a:t>
            </a:r>
          </a:p>
          <a:p>
            <a:pPr marL="285750" indent="-285750" rtl="0" fontAlgn="base">
              <a:spcBef>
                <a:spcPts val="0"/>
              </a:spcBef>
              <a:spcAft>
                <a:spcPts val="800"/>
              </a:spcAft>
              <a:buFont typeface="Wingdings" panose="05000000000000000000" pitchFamily="2" charset="2"/>
              <a:buChar char="Ø"/>
            </a:pPr>
            <a:r>
              <a:rPr lang="uz-Latn-UZ" sz="1800" b="0" i="0" u="none" strike="noStrike" dirty="0">
                <a:solidFill>
                  <a:srgbClr val="000000"/>
                </a:solidFill>
                <a:effectLst/>
                <a:latin typeface="Calibri" panose="020F0502020204030204" pitchFamily="34" charset="0"/>
              </a:rPr>
              <a:t>Hisob uchun Parol kiritasiz shu bilan yakunlandi.</a:t>
            </a:r>
          </a:p>
          <a:p>
            <a:br>
              <a:rPr lang="uz-Latn-UZ" sz="1800" b="0" dirty="0">
                <a:effectLst/>
              </a:rPr>
            </a:br>
            <a:r>
              <a:rPr lang="uz-Latn-UZ" sz="1800" b="1" i="0" u="none" strike="noStrike" dirty="0">
                <a:solidFill>
                  <a:srgbClr val="000000"/>
                </a:solidFill>
                <a:effectLst/>
                <a:latin typeface="Calibri" panose="020F0502020204030204" pitchFamily="34" charset="0"/>
              </a:rPr>
              <a:t>Eslatma: </a:t>
            </a:r>
            <a:r>
              <a:rPr lang="uz-Latn-UZ" sz="1800" b="0" i="0" u="none" strike="noStrike" dirty="0">
                <a:solidFill>
                  <a:srgbClr val="000000"/>
                </a:solidFill>
                <a:effectLst/>
                <a:latin typeface="Calibri" panose="020F0502020204030204" pitchFamily="34" charset="0"/>
              </a:rPr>
              <a:t>Hisob kerak bo’lmasa yaratish ham kerak emas. Ortiqcha hisob qurilma uchun zarar keltirishi mumkin!</a:t>
            </a:r>
            <a:endParaRPr lang="uz-Cyrl-UZ" sz="1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5" name="TextBox 4">
            <a:extLst>
              <a:ext uri="{FF2B5EF4-FFF2-40B4-BE49-F238E27FC236}">
                <a16:creationId xmlns:a16="http://schemas.microsoft.com/office/drawing/2014/main" id="{1EFAA9BB-3A8F-1043-3AA6-05A99251B033}"/>
              </a:ext>
            </a:extLst>
          </p:cNvPr>
          <p:cNvSpPr txBox="1"/>
          <p:nvPr/>
        </p:nvSpPr>
        <p:spPr>
          <a:xfrm>
            <a:off x="1219200" y="735568"/>
            <a:ext cx="6217920" cy="584775"/>
          </a:xfrm>
          <a:prstGeom prst="rect">
            <a:avLst/>
          </a:prstGeom>
          <a:noFill/>
        </p:spPr>
        <p:txBody>
          <a:bodyPr wrap="square">
            <a:spAutoFit/>
          </a:bodyPr>
          <a:lstStyle/>
          <a:p>
            <a:pPr algn="ctr"/>
            <a:r>
              <a:rPr lang="uz-Latn-UZ" sz="1600" b="1" dirty="0">
                <a:latin typeface="Times New Roman" panose="02020603050405020304" pitchFamily="18" charset="0"/>
                <a:cs typeface="Times New Roman" panose="02020603050405020304" pitchFamily="18" charset="0"/>
              </a:rPr>
              <a:t>Brauzerlar bilan tanishuv hamda bir nechta kerakli saytlar bilan ishlash shu jumladan </a:t>
            </a:r>
            <a:r>
              <a:rPr lang="uz-Latn-UZ" sz="1600" b="1" dirty="0" err="1">
                <a:latin typeface="Times New Roman" panose="02020603050405020304" pitchFamily="18" charset="0"/>
                <a:cs typeface="Times New Roman" panose="02020603050405020304" pitchFamily="18" charset="0"/>
              </a:rPr>
              <a:t>Suniy</a:t>
            </a:r>
            <a:r>
              <a:rPr lang="uz-Latn-UZ" sz="1600" b="1" dirty="0">
                <a:latin typeface="Times New Roman" panose="02020603050405020304" pitchFamily="18" charset="0"/>
                <a:cs typeface="Times New Roman" panose="02020603050405020304" pitchFamily="18" charset="0"/>
              </a:rPr>
              <a:t> </a:t>
            </a:r>
            <a:r>
              <a:rPr lang="uz-Latn-UZ" sz="1600" b="1" dirty="0" err="1">
                <a:latin typeface="Times New Roman" panose="02020603050405020304" pitchFamily="18" charset="0"/>
                <a:cs typeface="Times New Roman" panose="02020603050405020304" pitchFamily="18" charset="0"/>
              </a:rPr>
              <a:t>Inletektlar</a:t>
            </a:r>
            <a:r>
              <a:rPr lang="uz-Latn-UZ" sz="1600" b="1" dirty="0">
                <a:latin typeface="Times New Roman" panose="02020603050405020304" pitchFamily="18" charset="0"/>
                <a:cs typeface="Times New Roman" panose="02020603050405020304" pitchFamily="18" charset="0"/>
              </a:rPr>
              <a:t> bilan ham.</a:t>
            </a:r>
            <a:endParaRPr lang="uz-Cyrl-UZ" sz="16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0567C32-C8DC-8BD5-B017-E57DDCCEED12}"/>
              </a:ext>
            </a:extLst>
          </p:cNvPr>
          <p:cNvSpPr txBox="1"/>
          <p:nvPr/>
        </p:nvSpPr>
        <p:spPr>
          <a:xfrm>
            <a:off x="678180" y="1607165"/>
            <a:ext cx="7513320" cy="2800767"/>
          </a:xfrm>
          <a:prstGeom prst="rect">
            <a:avLst/>
          </a:prstGeom>
          <a:noFill/>
        </p:spPr>
        <p:txBody>
          <a:bodyPr wrap="square">
            <a:spAutoFit/>
          </a:bodyPr>
          <a:lstStyle/>
          <a:p>
            <a:r>
              <a:rPr lang="uz-Latn-UZ" sz="1600" dirty="0">
                <a:latin typeface="Times New Roman" panose="02020603050405020304" pitchFamily="18" charset="0"/>
                <a:cs typeface="Times New Roman" panose="02020603050405020304" pitchFamily="18" charset="0"/>
              </a:rPr>
              <a:t>Brauzer - bu internet brauzeri, ya'ni veb-sahifalarni ko'rish va internetda sayohat qilish imkonini beruvchi dastur. </a:t>
            </a:r>
          </a:p>
          <a:p>
            <a:r>
              <a:rPr lang="uz-Latn-UZ" sz="1600" dirty="0">
                <a:latin typeface="Times New Roman" panose="02020603050405020304" pitchFamily="18" charset="0"/>
                <a:cs typeface="Times New Roman" panose="02020603050405020304" pitchFamily="18" charset="0"/>
              </a:rPr>
              <a:t>Asosiy brauzerlar:</a:t>
            </a:r>
          </a:p>
          <a:p>
            <a:pPr marL="285750" indent="-285750">
              <a:buFont typeface="Courier New" panose="02070309020205020404" pitchFamily="49" charset="0"/>
              <a:buChar char="o"/>
            </a:pPr>
            <a:r>
              <a:rPr lang="uz-Latn-UZ" sz="1600" dirty="0" err="1">
                <a:latin typeface="Times New Roman" panose="02020603050405020304" pitchFamily="18" charset="0"/>
                <a:cs typeface="Times New Roman" panose="02020603050405020304" pitchFamily="18" charset="0"/>
              </a:rPr>
              <a:t>Google</a:t>
            </a:r>
            <a:r>
              <a:rPr lang="uz-Latn-UZ" sz="1600" dirty="0">
                <a:latin typeface="Times New Roman" panose="02020603050405020304" pitchFamily="18" charset="0"/>
                <a:cs typeface="Times New Roman" panose="02020603050405020304" pitchFamily="18" charset="0"/>
              </a:rPr>
              <a:t> </a:t>
            </a:r>
            <a:r>
              <a:rPr lang="uz-Latn-UZ" sz="1600" dirty="0" err="1">
                <a:latin typeface="Times New Roman" panose="02020603050405020304" pitchFamily="18" charset="0"/>
                <a:cs typeface="Times New Roman" panose="02020603050405020304" pitchFamily="18" charset="0"/>
              </a:rPr>
              <a:t>Chrome</a:t>
            </a:r>
            <a:r>
              <a:rPr lang="uz-Latn-UZ" sz="1600" dirty="0">
                <a:latin typeface="Times New Roman" panose="02020603050405020304" pitchFamily="18" charset="0"/>
                <a:cs typeface="Times New Roman" panose="02020603050405020304" pitchFamily="18" charset="0"/>
              </a:rPr>
              <a:t> - </a:t>
            </a:r>
            <a:r>
              <a:rPr lang="uz-Latn-UZ" sz="1600" dirty="0" err="1">
                <a:latin typeface="Times New Roman" panose="02020603050405020304" pitchFamily="18" charset="0"/>
                <a:cs typeface="Times New Roman" panose="02020603050405020304" pitchFamily="18" charset="0"/>
              </a:rPr>
              <a:t>Eng</a:t>
            </a:r>
            <a:r>
              <a:rPr lang="uz-Latn-UZ" sz="1600" dirty="0">
                <a:latin typeface="Times New Roman" panose="02020603050405020304" pitchFamily="18" charset="0"/>
                <a:cs typeface="Times New Roman" panose="02020603050405020304" pitchFamily="18" charset="0"/>
              </a:rPr>
              <a:t> </a:t>
            </a:r>
            <a:r>
              <a:rPr lang="uz-Latn-UZ" sz="1600" dirty="0" err="1">
                <a:latin typeface="Times New Roman" panose="02020603050405020304" pitchFamily="18" charset="0"/>
                <a:cs typeface="Times New Roman" panose="02020603050405020304" pitchFamily="18" charset="0"/>
              </a:rPr>
              <a:t>mashhuri</a:t>
            </a:r>
            <a:r>
              <a:rPr lang="uz-Latn-UZ" sz="1600" dirty="0">
                <a:latin typeface="Times New Roman" panose="02020603050405020304" pitchFamily="18" charset="0"/>
                <a:cs typeface="Times New Roman" panose="02020603050405020304" pitchFamily="18" charset="0"/>
              </a:rPr>
              <a:t> va tez brauzerlardan biri. </a:t>
            </a:r>
            <a:r>
              <a:rPr lang="uz-Latn-UZ" sz="1600" dirty="0" err="1">
                <a:latin typeface="Times New Roman" panose="02020603050405020304" pitchFamily="18" charset="0"/>
                <a:cs typeface="Times New Roman" panose="02020603050405020304" pitchFamily="18" charset="0"/>
              </a:rPr>
              <a:t>Google</a:t>
            </a:r>
            <a:r>
              <a:rPr lang="uz-Latn-UZ" sz="1600" dirty="0">
                <a:latin typeface="Times New Roman" panose="02020603050405020304" pitchFamily="18" charset="0"/>
                <a:cs typeface="Times New Roman" panose="02020603050405020304" pitchFamily="18" charset="0"/>
              </a:rPr>
              <a:t> tomonidan ishlab chiqilgan.</a:t>
            </a:r>
          </a:p>
          <a:p>
            <a:pPr marL="285750" indent="-285750">
              <a:buFont typeface="Courier New" panose="02070309020205020404" pitchFamily="49" charset="0"/>
              <a:buChar char="o"/>
            </a:pPr>
            <a:r>
              <a:rPr lang="uz-Latn-UZ" sz="1600" dirty="0" err="1">
                <a:latin typeface="Times New Roman" panose="02020603050405020304" pitchFamily="18" charset="0"/>
                <a:cs typeface="Times New Roman" panose="02020603050405020304" pitchFamily="18" charset="0"/>
              </a:rPr>
              <a:t>Mozilla</a:t>
            </a:r>
            <a:r>
              <a:rPr lang="uz-Latn-UZ" sz="1600" dirty="0">
                <a:latin typeface="Times New Roman" panose="02020603050405020304" pitchFamily="18" charset="0"/>
                <a:cs typeface="Times New Roman" panose="02020603050405020304" pitchFamily="18" charset="0"/>
              </a:rPr>
              <a:t> </a:t>
            </a:r>
            <a:r>
              <a:rPr lang="uz-Latn-UZ" sz="1600" dirty="0" err="1">
                <a:latin typeface="Times New Roman" panose="02020603050405020304" pitchFamily="18" charset="0"/>
                <a:cs typeface="Times New Roman" panose="02020603050405020304" pitchFamily="18" charset="0"/>
              </a:rPr>
              <a:t>Firefox</a:t>
            </a:r>
            <a:r>
              <a:rPr lang="uz-Latn-UZ" sz="1600" dirty="0">
                <a:latin typeface="Times New Roman" panose="02020603050405020304" pitchFamily="18" charset="0"/>
                <a:cs typeface="Times New Roman" panose="02020603050405020304" pitchFamily="18" charset="0"/>
              </a:rPr>
              <a:t> - Ochiq manbali va bepul brauzer. Ko'p imkoniyatlar va kengaytmalar bilan ta'minlangan. </a:t>
            </a:r>
          </a:p>
          <a:p>
            <a:pPr marL="285750" indent="-285750">
              <a:buFont typeface="Courier New" panose="02070309020205020404" pitchFamily="49" charset="0"/>
              <a:buChar char="o"/>
            </a:pPr>
            <a:r>
              <a:rPr lang="uz-Latn-UZ" sz="1600" dirty="0">
                <a:latin typeface="Times New Roman" panose="02020603050405020304" pitchFamily="18" charset="0"/>
                <a:cs typeface="Times New Roman" panose="02020603050405020304" pitchFamily="18" charset="0"/>
              </a:rPr>
              <a:t>Microsoft </a:t>
            </a:r>
            <a:r>
              <a:rPr lang="uz-Latn-UZ" sz="1600" dirty="0" err="1">
                <a:latin typeface="Times New Roman" panose="02020603050405020304" pitchFamily="18" charset="0"/>
                <a:cs typeface="Times New Roman" panose="02020603050405020304" pitchFamily="18" charset="0"/>
              </a:rPr>
              <a:t>Edge</a:t>
            </a:r>
            <a:r>
              <a:rPr lang="uz-Latn-UZ" sz="1600" dirty="0">
                <a:latin typeface="Times New Roman" panose="02020603050405020304" pitchFamily="18" charset="0"/>
                <a:cs typeface="Times New Roman" panose="02020603050405020304" pitchFamily="18" charset="0"/>
              </a:rPr>
              <a:t> - Windows </a:t>
            </a:r>
            <a:r>
              <a:rPr lang="uz-Latn-UZ" sz="1600" dirty="0" err="1">
                <a:latin typeface="Times New Roman" panose="02020603050405020304" pitchFamily="18" charset="0"/>
                <a:cs typeface="Times New Roman" panose="02020603050405020304" pitchFamily="18" charset="0"/>
              </a:rPr>
              <a:t>operatsion</a:t>
            </a:r>
            <a:r>
              <a:rPr lang="uz-Latn-UZ" sz="1600" dirty="0">
                <a:latin typeface="Times New Roman" panose="02020603050405020304" pitchFamily="18" charset="0"/>
                <a:cs typeface="Times New Roman" panose="02020603050405020304" pitchFamily="18" charset="0"/>
              </a:rPr>
              <a:t> tizimiga integratsiyalashgan brauzer. </a:t>
            </a:r>
          </a:p>
          <a:p>
            <a:pPr marL="285750" indent="-285750">
              <a:buFont typeface="Courier New" panose="02070309020205020404" pitchFamily="49" charset="0"/>
              <a:buChar char="o"/>
            </a:pPr>
            <a:r>
              <a:rPr lang="uz-Latn-UZ" sz="1600" dirty="0">
                <a:latin typeface="Times New Roman" panose="02020603050405020304" pitchFamily="18" charset="0"/>
                <a:cs typeface="Times New Roman" panose="02020603050405020304" pitchFamily="18" charset="0"/>
              </a:rPr>
              <a:t>Opera - Qulay interfeys va imkoniyatlarga ega brauzer. </a:t>
            </a:r>
          </a:p>
          <a:p>
            <a:pPr marL="285750" indent="-285750">
              <a:buFont typeface="Courier New" panose="02070309020205020404" pitchFamily="49" charset="0"/>
              <a:buChar char="o"/>
            </a:pPr>
            <a:r>
              <a:rPr lang="uz-Latn-UZ" sz="1600" dirty="0">
                <a:latin typeface="Times New Roman" panose="02020603050405020304" pitchFamily="18" charset="0"/>
                <a:cs typeface="Times New Roman" panose="02020603050405020304" pitchFamily="18" charset="0"/>
              </a:rPr>
              <a:t>Safari - </a:t>
            </a:r>
            <a:r>
              <a:rPr lang="uz-Latn-UZ" sz="1600" dirty="0" err="1">
                <a:latin typeface="Times New Roman" panose="02020603050405020304" pitchFamily="18" charset="0"/>
                <a:cs typeface="Times New Roman" panose="02020603050405020304" pitchFamily="18" charset="0"/>
              </a:rPr>
              <a:t>MacOS</a:t>
            </a:r>
            <a:r>
              <a:rPr lang="uz-Latn-UZ" sz="1600" dirty="0">
                <a:latin typeface="Times New Roman" panose="02020603050405020304" pitchFamily="18" charset="0"/>
                <a:cs typeface="Times New Roman" panose="02020603050405020304" pitchFamily="18" charset="0"/>
              </a:rPr>
              <a:t> va </a:t>
            </a:r>
            <a:r>
              <a:rPr lang="uz-Latn-UZ" sz="1600" dirty="0" err="1">
                <a:latin typeface="Times New Roman" panose="02020603050405020304" pitchFamily="18" charset="0"/>
                <a:cs typeface="Times New Roman" panose="02020603050405020304" pitchFamily="18" charset="0"/>
              </a:rPr>
              <a:t>iOS</a:t>
            </a:r>
            <a:r>
              <a:rPr lang="uz-Latn-UZ" sz="1600" dirty="0">
                <a:latin typeface="Times New Roman" panose="02020603050405020304" pitchFamily="18" charset="0"/>
                <a:cs typeface="Times New Roman" panose="02020603050405020304" pitchFamily="18" charset="0"/>
              </a:rPr>
              <a:t> uchun moslashtirilgan brauzer.</a:t>
            </a:r>
          </a:p>
          <a:p>
            <a:pPr marL="285750" indent="-285750">
              <a:buFont typeface="Courier New" panose="02070309020205020404" pitchFamily="49" charset="0"/>
              <a:buChar char="o"/>
            </a:pPr>
            <a:r>
              <a:rPr lang="uz-Latn-UZ" sz="1600" dirty="0" err="1">
                <a:latin typeface="Times New Roman" panose="02020603050405020304" pitchFamily="18" charset="0"/>
                <a:cs typeface="Times New Roman" panose="02020603050405020304" pitchFamily="18" charset="0"/>
              </a:rPr>
              <a:t>Yandex</a:t>
            </a:r>
            <a:r>
              <a:rPr lang="uz-Latn-UZ" sz="1600" dirty="0">
                <a:latin typeface="Times New Roman" panose="02020603050405020304" pitchFamily="18" charset="0"/>
                <a:cs typeface="Times New Roman" panose="02020603050405020304" pitchFamily="18" charset="0"/>
              </a:rPr>
              <a:t> – </a:t>
            </a:r>
            <a:r>
              <a:rPr lang="uz-Latn-UZ" sz="1600" dirty="0" err="1">
                <a:latin typeface="Times New Roman" panose="02020603050405020304" pitchFamily="18" charset="0"/>
                <a:cs typeface="Times New Roman" panose="02020603050405020304" pitchFamily="18" charset="0"/>
              </a:rPr>
              <a:t>Yandex</a:t>
            </a:r>
            <a:r>
              <a:rPr lang="uz-Latn-UZ" sz="1600" dirty="0">
                <a:latin typeface="Times New Roman" panose="02020603050405020304" pitchFamily="18" charset="0"/>
                <a:cs typeface="Times New Roman" panose="02020603050405020304" pitchFamily="18" charset="0"/>
              </a:rPr>
              <a:t> brauzer barcha </a:t>
            </a:r>
            <a:r>
              <a:rPr lang="uz-Latn-UZ" sz="1600" dirty="0" err="1">
                <a:latin typeface="Times New Roman" panose="02020603050405020304" pitchFamily="18" charset="0"/>
                <a:cs typeface="Times New Roman" panose="02020603050405020304" pitchFamily="18" charset="0"/>
              </a:rPr>
              <a:t>Operatsion</a:t>
            </a:r>
            <a:r>
              <a:rPr lang="uz-Latn-UZ" sz="1600" dirty="0">
                <a:latin typeface="Times New Roman" panose="02020603050405020304" pitchFamily="18" charset="0"/>
                <a:cs typeface="Times New Roman" panose="02020603050405020304" pitchFamily="18" charset="0"/>
              </a:rPr>
              <a:t> qurilmalar uchun </a:t>
            </a:r>
            <a:r>
              <a:rPr lang="uz-Latn-UZ" sz="1600" dirty="0" err="1">
                <a:latin typeface="Times New Roman" panose="02020603050405020304" pitchFamily="18" charset="0"/>
                <a:cs typeface="Times New Roman" panose="02020603050405020304" pitchFamily="18" charset="0"/>
              </a:rPr>
              <a:t>mavjuddir</a:t>
            </a:r>
            <a:r>
              <a:rPr lang="uz-Latn-UZ" sz="1600" dirty="0">
                <a:latin typeface="Times New Roman" panose="02020603050405020304" pitchFamily="18" charset="0"/>
                <a:cs typeface="Times New Roman" panose="02020603050405020304" pitchFamily="18" charset="0"/>
              </a:rPr>
              <a: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45"/>
          <p:cNvSpPr txBox="1">
            <a:spLocks noGrp="1"/>
          </p:cNvSpPr>
          <p:nvPr>
            <p:ph type="title"/>
          </p:nvPr>
        </p:nvSpPr>
        <p:spPr>
          <a:xfrm>
            <a:off x="2698275" y="1742850"/>
            <a:ext cx="2801100" cy="114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E’tiboringiz uchun raxmat!</a:t>
            </a:r>
            <a:endParaRPr dirty="0"/>
          </a:p>
        </p:txBody>
      </p:sp>
      <p:pic>
        <p:nvPicPr>
          <p:cNvPr id="711" name="Google Shape;711;p45"/>
          <p:cNvPicPr preferRelativeResize="0">
            <a:picLocks noGrp="1"/>
          </p:cNvPicPr>
          <p:nvPr>
            <p:ph type="pic" idx="4"/>
          </p:nvPr>
        </p:nvPicPr>
        <p:blipFill rotWithShape="1">
          <a:blip r:embed="rId3">
            <a:alphaModFix/>
          </a:blip>
          <a:srcRect t="23899" b="23905"/>
          <a:stretch/>
        </p:blipFill>
        <p:spPr>
          <a:xfrm>
            <a:off x="1888695" y="3098480"/>
            <a:ext cx="4740300" cy="1650300"/>
          </a:xfrm>
          <a:prstGeom prst="snip1Rect">
            <a:avLst>
              <a:gd name="adj" fmla="val 16667"/>
            </a:avLst>
          </a:prstGeom>
        </p:spPr>
      </p:pic>
      <p:pic>
        <p:nvPicPr>
          <p:cNvPr id="712" name="Google Shape;712;p45"/>
          <p:cNvPicPr preferRelativeResize="0">
            <a:picLocks noGrp="1"/>
          </p:cNvPicPr>
          <p:nvPr>
            <p:ph type="pic" idx="5"/>
          </p:nvPr>
        </p:nvPicPr>
        <p:blipFill rotWithShape="1">
          <a:blip r:embed="rId4">
            <a:alphaModFix/>
          </a:blip>
          <a:srcRect t="29974" b="3913"/>
          <a:stretch/>
        </p:blipFill>
        <p:spPr>
          <a:xfrm>
            <a:off x="113898" y="603750"/>
            <a:ext cx="2304300" cy="2285700"/>
          </a:xfrm>
          <a:prstGeom prst="snip1Rect">
            <a:avLst>
              <a:gd name="adj" fmla="val 16667"/>
            </a:avLst>
          </a:prstGeom>
        </p:spPr>
      </p:pic>
      <p:pic>
        <p:nvPicPr>
          <p:cNvPr id="713" name="Google Shape;713;p45"/>
          <p:cNvPicPr preferRelativeResize="0">
            <a:picLocks noGrp="1"/>
          </p:cNvPicPr>
          <p:nvPr>
            <p:ph type="pic" idx="3"/>
          </p:nvPr>
        </p:nvPicPr>
        <p:blipFill rotWithShape="1">
          <a:blip r:embed="rId5">
            <a:alphaModFix/>
          </a:blip>
          <a:srcRect l="9164" r="9156"/>
          <a:stretch/>
        </p:blipFill>
        <p:spPr>
          <a:xfrm>
            <a:off x="5797315" y="708265"/>
            <a:ext cx="2801100" cy="2285700"/>
          </a:xfrm>
          <a:prstGeom prst="snip2SameRect">
            <a:avLst>
              <a:gd name="adj1" fmla="val 16667"/>
              <a:gd name="adj2" fmla="val 0"/>
            </a:avLst>
          </a:prstGeom>
        </p:spPr>
      </p:pic>
      <p:grpSp>
        <p:nvGrpSpPr>
          <p:cNvPr id="714" name="Google Shape;714;p45"/>
          <p:cNvGrpSpPr/>
          <p:nvPr/>
        </p:nvGrpSpPr>
        <p:grpSpPr>
          <a:xfrm>
            <a:off x="-349064" y="2381640"/>
            <a:ext cx="716934" cy="380217"/>
            <a:chOff x="713225" y="-185425"/>
            <a:chExt cx="1484950" cy="787525"/>
          </a:xfrm>
        </p:grpSpPr>
        <p:sp>
          <p:nvSpPr>
            <p:cNvPr id="715" name="Google Shape;715;p45"/>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5"/>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5"/>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5"/>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5"/>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5"/>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5"/>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5"/>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5"/>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5"/>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5"/>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5"/>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5"/>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5"/>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5"/>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5"/>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5"/>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5"/>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45"/>
          <p:cNvGrpSpPr/>
          <p:nvPr/>
        </p:nvGrpSpPr>
        <p:grpSpPr>
          <a:xfrm rot="10800000">
            <a:off x="5120115" y="4218925"/>
            <a:ext cx="352108" cy="1260383"/>
            <a:chOff x="8254727" y="-90700"/>
            <a:chExt cx="352108" cy="1260383"/>
          </a:xfrm>
        </p:grpSpPr>
        <p:sp>
          <p:nvSpPr>
            <p:cNvPr id="734" name="Google Shape;734;p4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pic>
        <p:nvPicPr>
          <p:cNvPr id="1026" name="Picture 2">
            <a:extLst>
              <a:ext uri="{FF2B5EF4-FFF2-40B4-BE49-F238E27FC236}">
                <a16:creationId xmlns:a16="http://schemas.microsoft.com/office/drawing/2014/main" id="{94DEA1F6-2783-BB67-AE45-9ED3FE7943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740" y="240030"/>
            <a:ext cx="2087880" cy="1840230"/>
          </a:xfrm>
          <a:prstGeom prst="rect">
            <a:avLst/>
          </a:prstGeom>
          <a:noFill/>
          <a:extLst>
            <a:ext uri="{909E8E84-426E-40DD-AFC4-6F175D3DCCD1}">
              <a14:hiddenFill xmlns:a14="http://schemas.microsoft.com/office/drawing/2010/main">
                <a:solidFill>
                  <a:srgbClr val="FFFFFF"/>
                </a:solidFill>
              </a14:hiddenFill>
            </a:ext>
          </a:extLst>
        </p:spPr>
      </p:pic>
      <p:sp>
        <p:nvSpPr>
          <p:cNvPr id="28" name="Google Shape;442;p32">
            <a:extLst>
              <a:ext uri="{FF2B5EF4-FFF2-40B4-BE49-F238E27FC236}">
                <a16:creationId xmlns:a16="http://schemas.microsoft.com/office/drawing/2014/main" id="{EBC8F4E0-16ED-9BE8-E391-C54A91EB302B}"/>
              </a:ext>
            </a:extLst>
          </p:cNvPr>
          <p:cNvSpPr txBox="1">
            <a:spLocks noGrp="1"/>
          </p:cNvSpPr>
          <p:nvPr>
            <p:ph type="title"/>
          </p:nvPr>
        </p:nvSpPr>
        <p:spPr>
          <a:xfrm>
            <a:off x="388620" y="2080260"/>
            <a:ext cx="1905000" cy="39624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Google Chrome</a:t>
            </a:r>
            <a:endParaRPr sz="2000" dirty="0"/>
          </a:p>
        </p:txBody>
      </p:sp>
      <p:pic>
        <p:nvPicPr>
          <p:cNvPr id="1028" name="Picture 4">
            <a:extLst>
              <a:ext uri="{FF2B5EF4-FFF2-40B4-BE49-F238E27FC236}">
                <a16:creationId xmlns:a16="http://schemas.microsoft.com/office/drawing/2014/main" id="{4445F7B4-6B46-A4D5-D3E5-956FB8CA11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4239" y="240030"/>
            <a:ext cx="1844041" cy="1840230"/>
          </a:xfrm>
          <a:prstGeom prst="rect">
            <a:avLst/>
          </a:prstGeom>
          <a:noFill/>
          <a:extLst>
            <a:ext uri="{909E8E84-426E-40DD-AFC4-6F175D3DCCD1}">
              <a14:hiddenFill xmlns:a14="http://schemas.microsoft.com/office/drawing/2010/main">
                <a:solidFill>
                  <a:srgbClr val="FFFFFF"/>
                </a:solidFill>
              </a14:hiddenFill>
            </a:ext>
          </a:extLst>
        </p:spPr>
      </p:pic>
      <p:sp>
        <p:nvSpPr>
          <p:cNvPr id="29" name="Google Shape;442;p32">
            <a:extLst>
              <a:ext uri="{FF2B5EF4-FFF2-40B4-BE49-F238E27FC236}">
                <a16:creationId xmlns:a16="http://schemas.microsoft.com/office/drawing/2014/main" id="{B4044BED-E250-15FA-1DF4-5048DD004DD5}"/>
              </a:ext>
            </a:extLst>
          </p:cNvPr>
          <p:cNvSpPr txBox="1">
            <a:spLocks/>
          </p:cNvSpPr>
          <p:nvPr/>
        </p:nvSpPr>
        <p:spPr>
          <a:xfrm>
            <a:off x="3383280" y="2080258"/>
            <a:ext cx="1905000" cy="3962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2000" dirty="0"/>
              <a:t>Mozilla Fire Fox</a:t>
            </a:r>
            <a:endParaRPr lang="uz-Latn-UZ" sz="2000" dirty="0"/>
          </a:p>
        </p:txBody>
      </p:sp>
      <p:pic>
        <p:nvPicPr>
          <p:cNvPr id="1030" name="Picture 6">
            <a:extLst>
              <a:ext uri="{FF2B5EF4-FFF2-40B4-BE49-F238E27FC236}">
                <a16:creationId xmlns:a16="http://schemas.microsoft.com/office/drawing/2014/main" id="{5B08DE5A-EA6A-76DD-BD12-9A7EEDB491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07479" y="240030"/>
            <a:ext cx="1973581" cy="1840230"/>
          </a:xfrm>
          <a:prstGeom prst="rect">
            <a:avLst/>
          </a:prstGeom>
          <a:noFill/>
          <a:extLst>
            <a:ext uri="{909E8E84-426E-40DD-AFC4-6F175D3DCCD1}">
              <a14:hiddenFill xmlns:a14="http://schemas.microsoft.com/office/drawing/2010/main">
                <a:solidFill>
                  <a:srgbClr val="FFFFFF"/>
                </a:solidFill>
              </a14:hiddenFill>
            </a:ext>
          </a:extLst>
        </p:spPr>
      </p:pic>
      <p:sp>
        <p:nvSpPr>
          <p:cNvPr id="30" name="Google Shape;442;p32">
            <a:extLst>
              <a:ext uri="{FF2B5EF4-FFF2-40B4-BE49-F238E27FC236}">
                <a16:creationId xmlns:a16="http://schemas.microsoft.com/office/drawing/2014/main" id="{513D08C6-F127-824B-855A-DA01005BD436}"/>
              </a:ext>
            </a:extLst>
          </p:cNvPr>
          <p:cNvSpPr txBox="1">
            <a:spLocks/>
          </p:cNvSpPr>
          <p:nvPr/>
        </p:nvSpPr>
        <p:spPr>
          <a:xfrm>
            <a:off x="6541769" y="2080259"/>
            <a:ext cx="1905000" cy="3962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2000" dirty="0"/>
              <a:t>Microsoft Edge</a:t>
            </a:r>
            <a:endParaRPr lang="uz-Latn-UZ" sz="2000" dirty="0"/>
          </a:p>
        </p:txBody>
      </p:sp>
      <p:pic>
        <p:nvPicPr>
          <p:cNvPr id="1036" name="Picture 12">
            <a:extLst>
              <a:ext uri="{FF2B5EF4-FFF2-40B4-BE49-F238E27FC236}">
                <a16:creationId xmlns:a16="http://schemas.microsoft.com/office/drawing/2014/main" id="{E2D7E17F-EB13-EAEF-0988-E8AFC87216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49780" y="3268343"/>
            <a:ext cx="3615691" cy="11626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pic>
        <p:nvPicPr>
          <p:cNvPr id="445" name="Google Shape;445;p32"/>
          <p:cNvPicPr preferRelativeResize="0"/>
          <p:nvPr/>
        </p:nvPicPr>
        <p:blipFill>
          <a:blip r:embed="rId3">
            <a:alphaModFix/>
          </a:blip>
          <a:stretch>
            <a:fillRect/>
          </a:stretch>
        </p:blipFill>
        <p:spPr>
          <a:xfrm>
            <a:off x="6969172" y="3214213"/>
            <a:ext cx="3215149" cy="3340774"/>
          </a:xfrm>
          <a:prstGeom prst="rect">
            <a:avLst/>
          </a:prstGeom>
          <a:noFill/>
          <a:ln>
            <a:noFill/>
          </a:ln>
        </p:spPr>
      </p:pic>
      <p:grpSp>
        <p:nvGrpSpPr>
          <p:cNvPr id="446" name="Google Shape;446;p32"/>
          <p:cNvGrpSpPr/>
          <p:nvPr/>
        </p:nvGrpSpPr>
        <p:grpSpPr>
          <a:xfrm rot="-5400000">
            <a:off x="5028736" y="4413890"/>
            <a:ext cx="716934" cy="380217"/>
            <a:chOff x="713225" y="-185425"/>
            <a:chExt cx="1484950" cy="787525"/>
          </a:xfrm>
        </p:grpSpPr>
        <p:sp>
          <p:nvSpPr>
            <p:cNvPr id="447" name="Google Shape;447;p3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1266326"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1266326"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a:extLst>
              <a:ext uri="{FF2B5EF4-FFF2-40B4-BE49-F238E27FC236}">
                <a16:creationId xmlns:a16="http://schemas.microsoft.com/office/drawing/2014/main" id="{69D7D443-3B81-E41E-E46B-2E0C045B77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469" y="906453"/>
            <a:ext cx="1591031" cy="1295728"/>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442;p32">
            <a:extLst>
              <a:ext uri="{FF2B5EF4-FFF2-40B4-BE49-F238E27FC236}">
                <a16:creationId xmlns:a16="http://schemas.microsoft.com/office/drawing/2014/main" id="{F175406D-CB3F-4A89-339A-0BF15B8ACF74}"/>
              </a:ext>
            </a:extLst>
          </p:cNvPr>
          <p:cNvSpPr txBox="1">
            <a:spLocks noGrp="1"/>
          </p:cNvSpPr>
          <p:nvPr>
            <p:ph type="title"/>
          </p:nvPr>
        </p:nvSpPr>
        <p:spPr>
          <a:xfrm>
            <a:off x="1836420" y="1295400"/>
            <a:ext cx="1905000" cy="39624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t>Safari Brauzer</a:t>
            </a:r>
            <a:endParaRPr sz="2000" dirty="0"/>
          </a:p>
        </p:txBody>
      </p:sp>
      <p:pic>
        <p:nvPicPr>
          <p:cNvPr id="2052" name="Picture 4">
            <a:extLst>
              <a:ext uri="{FF2B5EF4-FFF2-40B4-BE49-F238E27FC236}">
                <a16:creationId xmlns:a16="http://schemas.microsoft.com/office/drawing/2014/main" id="{0857789A-4CBD-FBC2-AA26-081A640FB9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5887" y="2686790"/>
            <a:ext cx="4067987" cy="1646207"/>
          </a:xfrm>
          <a:prstGeom prst="rect">
            <a:avLst/>
          </a:prstGeom>
          <a:noFill/>
          <a:extLst>
            <a:ext uri="{909E8E84-426E-40DD-AFC4-6F175D3DCCD1}">
              <a14:hiddenFill xmlns:a14="http://schemas.microsoft.com/office/drawing/2010/main">
                <a:solidFill>
                  <a:srgbClr val="FFFFFF"/>
                </a:solidFill>
              </a14:hiddenFill>
            </a:ext>
          </a:extLst>
        </p:spPr>
      </p:pic>
      <p:pic>
        <p:nvPicPr>
          <p:cNvPr id="10" name="Рисунок 9">
            <a:extLst>
              <a:ext uri="{FF2B5EF4-FFF2-40B4-BE49-F238E27FC236}">
                <a16:creationId xmlns:a16="http://schemas.microsoft.com/office/drawing/2014/main" id="{8726E43E-9A1B-F7DF-ED96-99B748109784}"/>
              </a:ext>
            </a:extLst>
          </p:cNvPr>
          <p:cNvPicPr>
            <a:picLocks noGrp="1" noChangeAspect="1"/>
          </p:cNvPicPr>
          <p:nvPr>
            <p:ph type="pic" idx="2"/>
          </p:nvPr>
        </p:nvPicPr>
        <p:blipFill>
          <a:blip r:embed="rId6"/>
          <a:srcRect l="3660" r="3660"/>
          <a:stretch>
            <a:fillRect/>
          </a:stretch>
        </p:blip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1181100"/>
            <a:ext cx="4383600" cy="3422800"/>
          </a:xfrm>
          <a:prstGeom prst="rect">
            <a:avLst/>
          </a:prstGeom>
        </p:spPr>
        <p:txBody>
          <a:bodyPr spcFirstLastPara="1" wrap="square" lIns="91425" tIns="91425" rIns="91425" bIns="91425" anchor="t" anchorCtr="0">
            <a:noAutofit/>
          </a:bodyPr>
          <a:lstStyle/>
          <a:p>
            <a:pPr rtl="0">
              <a:spcBef>
                <a:spcPts val="0"/>
              </a:spcBef>
              <a:spcAft>
                <a:spcPts val="800"/>
              </a:spcAft>
            </a:pPr>
            <a:r>
              <a:rPr lang="uz-Latn-UZ" sz="1800" b="0" i="0" u="none" strike="noStrike" dirty="0">
                <a:solidFill>
                  <a:srgbClr val="000000"/>
                </a:solidFill>
                <a:effectLst/>
                <a:latin typeface="Calibri" panose="020F0502020204030204" pitchFamily="34" charset="0"/>
              </a:rPr>
              <a:t>Brauzer orqali veb-sahifalarni ochib ko'rish, havolalarga o'tish, ma'lumotlar qidirish, fayllarni yuklab olish va boshqa ko'plab narsalar qilish mumkin. Shuningdek brauzer orqali ijtimoiy tarmoqlar, pochta kabi </a:t>
            </a:r>
            <a:r>
              <a:rPr lang="uz-Latn-UZ" sz="1800" b="0" i="0" u="none" strike="noStrike" dirty="0" err="1">
                <a:solidFill>
                  <a:srgbClr val="000000"/>
                </a:solidFill>
                <a:effectLst/>
                <a:latin typeface="Calibri" panose="020F0502020204030204" pitchFamily="34" charset="0"/>
              </a:rPr>
              <a:t>onlayn</a:t>
            </a:r>
            <a:r>
              <a:rPr lang="uz-Latn-UZ" sz="1800" b="0" i="0" u="none" strike="noStrike" dirty="0">
                <a:solidFill>
                  <a:srgbClr val="000000"/>
                </a:solidFill>
                <a:effectLst/>
                <a:latin typeface="Calibri" panose="020F0502020204030204" pitchFamily="34" charset="0"/>
              </a:rPr>
              <a:t> xizmatlardan ham foydalanish mumkin.</a:t>
            </a:r>
            <a:br>
              <a:rPr lang="uz-Latn-UZ" b="0" dirty="0">
                <a:effectLst/>
              </a:rPr>
            </a:br>
            <a:br>
              <a:rPr lang="uz-Latn-UZ" dirty="0"/>
            </a:br>
            <a:endParaRPr dirty="0"/>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3855125" y="67479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grpSp>
        <p:nvGrpSpPr>
          <p:cNvPr id="489" name="Google Shape;489;p34"/>
          <p:cNvGrpSpPr/>
          <p:nvPr/>
        </p:nvGrpSpPr>
        <p:grpSpPr>
          <a:xfrm>
            <a:off x="311595" y="887991"/>
            <a:ext cx="492263" cy="471906"/>
            <a:chOff x="3251562" y="3748584"/>
            <a:chExt cx="353130" cy="338551"/>
          </a:xfrm>
        </p:grpSpPr>
        <p:sp>
          <p:nvSpPr>
            <p:cNvPr id="490" name="Google Shape;490;p34"/>
            <p:cNvSpPr/>
            <p:nvPr/>
          </p:nvSpPr>
          <p:spPr>
            <a:xfrm>
              <a:off x="3251562" y="3748584"/>
              <a:ext cx="288050" cy="338551"/>
            </a:xfrm>
            <a:custGeom>
              <a:avLst/>
              <a:gdLst/>
              <a:ahLst/>
              <a:cxnLst/>
              <a:rect l="l" t="t" r="r" b="b"/>
              <a:pathLst>
                <a:path w="11499" h="13515" extrusionOk="0">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34"/>
            <p:cNvGrpSpPr/>
            <p:nvPr/>
          </p:nvGrpSpPr>
          <p:grpSpPr>
            <a:xfrm>
              <a:off x="3453540" y="3916694"/>
              <a:ext cx="151152" cy="170440"/>
              <a:chOff x="3453540" y="3916694"/>
              <a:chExt cx="151152" cy="170440"/>
            </a:xfrm>
          </p:grpSpPr>
          <p:sp>
            <p:nvSpPr>
              <p:cNvPr id="492" name="Google Shape;492;p34"/>
              <p:cNvSpPr/>
              <p:nvPr/>
            </p:nvSpPr>
            <p:spPr>
              <a:xfrm>
                <a:off x="3470124" y="3916694"/>
                <a:ext cx="14880" cy="13953"/>
              </a:xfrm>
              <a:custGeom>
                <a:avLst/>
                <a:gdLst/>
                <a:ahLst/>
                <a:cxnLst/>
                <a:rect l="l" t="t" r="r" b="b"/>
                <a:pathLst>
                  <a:path w="594" h="557" extrusionOk="0">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a:off x="3453540" y="3916920"/>
                <a:ext cx="151152" cy="170215"/>
              </a:xfrm>
              <a:custGeom>
                <a:avLst/>
                <a:gdLst/>
                <a:ahLst/>
                <a:cxnLst/>
                <a:rect l="l" t="t" r="r" b="b"/>
                <a:pathLst>
                  <a:path w="6034" h="6795" extrusionOk="0">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 name="Google Shape;494;p34"/>
          <p:cNvGrpSpPr/>
          <p:nvPr/>
        </p:nvGrpSpPr>
        <p:grpSpPr>
          <a:xfrm>
            <a:off x="360675" y="2086602"/>
            <a:ext cx="492263" cy="492752"/>
            <a:chOff x="2493725" y="3741119"/>
            <a:chExt cx="353130" cy="353481"/>
          </a:xfrm>
        </p:grpSpPr>
        <p:sp>
          <p:nvSpPr>
            <p:cNvPr id="495" name="Google Shape;495;p34"/>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Подзаголовок 10">
            <a:extLst>
              <a:ext uri="{FF2B5EF4-FFF2-40B4-BE49-F238E27FC236}">
                <a16:creationId xmlns:a16="http://schemas.microsoft.com/office/drawing/2014/main" id="{E34B2E33-0AEA-4B23-ED09-19C267ECF4CC}"/>
              </a:ext>
            </a:extLst>
          </p:cNvPr>
          <p:cNvSpPr>
            <a:spLocks noGrp="1"/>
          </p:cNvSpPr>
          <p:nvPr>
            <p:ph type="subTitle" idx="2"/>
          </p:nvPr>
        </p:nvSpPr>
        <p:spPr>
          <a:xfrm>
            <a:off x="1008349" y="887991"/>
            <a:ext cx="7166797" cy="1348800"/>
          </a:xfrm>
        </p:spPr>
        <p:txBody>
          <a:bodyPr/>
          <a:lstStyle/>
          <a:p>
            <a:pPr indent="457200" rtl="0">
              <a:spcBef>
                <a:spcPts val="0"/>
              </a:spcBef>
              <a:spcAft>
                <a:spcPts val="800"/>
              </a:spcAft>
            </a:pPr>
            <a:r>
              <a:rPr lang="uz-Latn-UZ" sz="1800" b="0" i="0" u="none" strike="noStrike" dirty="0">
                <a:solidFill>
                  <a:srgbClr val="000000"/>
                </a:solidFill>
                <a:effectLst/>
                <a:latin typeface="Calibri" panose="020F0502020204030204" pitchFamily="34" charset="0"/>
              </a:rPr>
              <a:t>Bu Brauzerlarni rasmiy saytlardan yuklab olishingiz mumkin.</a:t>
            </a:r>
            <a:endParaRPr lang="uz-Latn-UZ" sz="1800" b="0" dirty="0">
              <a:effectLst/>
            </a:endParaRPr>
          </a:p>
          <a:p>
            <a:pPr marL="457200" rtl="0" fontAlgn="base">
              <a:spcBef>
                <a:spcPts val="0"/>
              </a:spcBef>
              <a:spcAft>
                <a:spcPts val="0"/>
              </a:spcAft>
              <a:buFont typeface="Arial" panose="020B0604020202020204" pitchFamily="34" charset="0"/>
              <a:buChar char="•"/>
            </a:pPr>
            <a:r>
              <a:rPr lang="uz-Latn-UZ" sz="1800" b="0" i="0" u="sng" strike="noStrike" dirty="0" err="1">
                <a:solidFill>
                  <a:srgbClr val="0563C1"/>
                </a:solidFill>
                <a:effectLst/>
                <a:latin typeface="Calibri" panose="020F0502020204030204" pitchFamily="34" charset="0"/>
                <a:hlinkClick r:id="rId3"/>
              </a:rPr>
              <a:t>Google</a:t>
            </a:r>
            <a:r>
              <a:rPr lang="uz-Latn-UZ" sz="1800" b="0" i="0" u="sng" strike="noStrike" dirty="0">
                <a:solidFill>
                  <a:srgbClr val="0563C1"/>
                </a:solidFill>
                <a:effectLst/>
                <a:latin typeface="Calibri" panose="020F0502020204030204" pitchFamily="34" charset="0"/>
                <a:hlinkClick r:id="rId3"/>
              </a:rPr>
              <a:t> </a:t>
            </a:r>
            <a:r>
              <a:rPr lang="uz-Latn-UZ" sz="1800" b="0" i="0" u="sng" strike="noStrike" dirty="0" err="1">
                <a:solidFill>
                  <a:srgbClr val="0563C1"/>
                </a:solidFill>
                <a:effectLst/>
                <a:latin typeface="Calibri" panose="020F0502020204030204" pitchFamily="34" charset="0"/>
                <a:hlinkClick r:id="rId3"/>
              </a:rPr>
              <a:t>Chrome</a:t>
            </a:r>
            <a:r>
              <a:rPr lang="uz-Latn-UZ" sz="1800" b="0" i="0" u="sng" strike="noStrike" dirty="0">
                <a:solidFill>
                  <a:srgbClr val="0563C1"/>
                </a:solidFill>
                <a:effectLst/>
                <a:latin typeface="Calibri" panose="020F0502020204030204" pitchFamily="34" charset="0"/>
                <a:hlinkClick r:id="rId3"/>
              </a:rPr>
              <a:t> Windows uchun</a:t>
            </a:r>
            <a:endParaRPr lang="uz-Latn-UZ" sz="1800" b="0" i="0" u="none" strike="noStrike" dirty="0">
              <a:solidFill>
                <a:srgbClr val="000000"/>
              </a:solidFill>
              <a:effectLst/>
              <a:latin typeface="Calibri" panose="020F0502020204030204" pitchFamily="34" charset="0"/>
            </a:endParaRPr>
          </a:p>
          <a:p>
            <a:pPr marL="457200" rtl="0" fontAlgn="base">
              <a:spcBef>
                <a:spcPts val="0"/>
              </a:spcBef>
              <a:spcAft>
                <a:spcPts val="0"/>
              </a:spcAft>
              <a:buFont typeface="Arial" panose="020B0604020202020204" pitchFamily="34" charset="0"/>
              <a:buChar char="•"/>
            </a:pPr>
            <a:r>
              <a:rPr lang="uz-Latn-UZ" sz="1800" b="0" i="0" u="sng" strike="noStrike" dirty="0" err="1">
                <a:solidFill>
                  <a:srgbClr val="0563C1"/>
                </a:solidFill>
                <a:effectLst/>
                <a:latin typeface="Calibri" panose="020F0502020204030204" pitchFamily="34" charset="0"/>
                <a:hlinkClick r:id="rId4"/>
              </a:rPr>
              <a:t>Mozilla</a:t>
            </a:r>
            <a:r>
              <a:rPr lang="uz-Latn-UZ" sz="1800" b="0" i="0" u="sng" strike="noStrike" dirty="0">
                <a:solidFill>
                  <a:srgbClr val="0563C1"/>
                </a:solidFill>
                <a:effectLst/>
                <a:latin typeface="Calibri" panose="020F0502020204030204" pitchFamily="34" charset="0"/>
                <a:hlinkClick r:id="rId4"/>
              </a:rPr>
              <a:t> </a:t>
            </a:r>
            <a:r>
              <a:rPr lang="uz-Latn-UZ" sz="1800" b="0" i="0" u="sng" strike="noStrike" dirty="0" err="1">
                <a:solidFill>
                  <a:srgbClr val="0563C1"/>
                </a:solidFill>
                <a:effectLst/>
                <a:latin typeface="Calibri" panose="020F0502020204030204" pitchFamily="34" charset="0"/>
                <a:hlinkClick r:id="rId4"/>
              </a:rPr>
              <a:t>Firefox</a:t>
            </a:r>
            <a:r>
              <a:rPr lang="uz-Latn-UZ" sz="1800" b="0" i="0" u="sng" strike="noStrike" dirty="0">
                <a:solidFill>
                  <a:srgbClr val="0563C1"/>
                </a:solidFill>
                <a:effectLst/>
                <a:latin typeface="Calibri" panose="020F0502020204030204" pitchFamily="34" charset="0"/>
                <a:hlinkClick r:id="rId4"/>
              </a:rPr>
              <a:t> Windows uchun</a:t>
            </a:r>
            <a:r>
              <a:rPr lang="uz-Latn-UZ" sz="1800" b="0" i="0" u="none" strike="noStrike" dirty="0">
                <a:solidFill>
                  <a:srgbClr val="000000"/>
                </a:solidFill>
                <a:effectLst/>
                <a:latin typeface="Calibri" panose="020F0502020204030204" pitchFamily="34" charset="0"/>
              </a:rPr>
              <a:t> </a:t>
            </a:r>
          </a:p>
          <a:p>
            <a:pPr marL="457200" rtl="0" fontAlgn="base">
              <a:spcBef>
                <a:spcPts val="0"/>
              </a:spcBef>
              <a:spcAft>
                <a:spcPts val="0"/>
              </a:spcAft>
              <a:buFont typeface="Arial" panose="020B0604020202020204" pitchFamily="34" charset="0"/>
              <a:buChar char="•"/>
            </a:pPr>
            <a:r>
              <a:rPr lang="uz-Latn-UZ" sz="1800" b="0" i="0" u="sng" strike="noStrike" dirty="0">
                <a:solidFill>
                  <a:srgbClr val="0563C1"/>
                </a:solidFill>
                <a:effectLst/>
                <a:latin typeface="Calibri" panose="020F0502020204030204" pitchFamily="34" charset="0"/>
                <a:hlinkClick r:id="rId5"/>
              </a:rPr>
              <a:t>Microsoft </a:t>
            </a:r>
            <a:r>
              <a:rPr lang="uz-Latn-UZ" sz="1800" b="0" i="0" u="sng" strike="noStrike" dirty="0" err="1">
                <a:solidFill>
                  <a:srgbClr val="0563C1"/>
                </a:solidFill>
                <a:effectLst/>
                <a:latin typeface="Calibri" panose="020F0502020204030204" pitchFamily="34" charset="0"/>
                <a:hlinkClick r:id="rId5"/>
              </a:rPr>
              <a:t>Edge</a:t>
            </a:r>
            <a:r>
              <a:rPr lang="uz-Latn-UZ" sz="1800" b="0" i="0" u="sng" strike="noStrike" dirty="0">
                <a:solidFill>
                  <a:srgbClr val="0563C1"/>
                </a:solidFill>
                <a:effectLst/>
                <a:latin typeface="Calibri" panose="020F0502020204030204" pitchFamily="34" charset="0"/>
                <a:hlinkClick r:id="rId5"/>
              </a:rPr>
              <a:t> Windows uchun</a:t>
            </a:r>
            <a:endParaRPr lang="uz-Latn-UZ" sz="1800" b="0" i="0" u="none" strike="noStrike" dirty="0">
              <a:solidFill>
                <a:srgbClr val="000000"/>
              </a:solidFill>
              <a:effectLst/>
              <a:latin typeface="Calibri" panose="020F0502020204030204" pitchFamily="34" charset="0"/>
            </a:endParaRPr>
          </a:p>
          <a:p>
            <a:pPr marL="457200" rtl="0" fontAlgn="base">
              <a:spcBef>
                <a:spcPts val="0"/>
              </a:spcBef>
              <a:spcAft>
                <a:spcPts val="0"/>
              </a:spcAft>
              <a:buFont typeface="Arial" panose="020B0604020202020204" pitchFamily="34" charset="0"/>
              <a:buChar char="•"/>
            </a:pPr>
            <a:r>
              <a:rPr lang="uz-Latn-UZ" sz="1800" b="0" i="0" u="sng" strike="noStrike" dirty="0">
                <a:solidFill>
                  <a:srgbClr val="0563C1"/>
                </a:solidFill>
                <a:effectLst/>
                <a:latin typeface="Calibri" panose="020F0502020204030204" pitchFamily="34" charset="0"/>
                <a:hlinkClick r:id="rId6"/>
              </a:rPr>
              <a:t>Opera Windows uchun</a:t>
            </a:r>
            <a:endParaRPr lang="uz-Latn-UZ" sz="1800" b="0" i="0" u="none" strike="noStrike" dirty="0">
              <a:solidFill>
                <a:srgbClr val="000000"/>
              </a:solidFill>
              <a:effectLst/>
              <a:latin typeface="Calibri" panose="020F0502020204030204" pitchFamily="34" charset="0"/>
            </a:endParaRPr>
          </a:p>
          <a:p>
            <a:pPr marL="457200" rtl="0" fontAlgn="base">
              <a:spcBef>
                <a:spcPts val="0"/>
              </a:spcBef>
              <a:spcAft>
                <a:spcPts val="0"/>
              </a:spcAft>
              <a:buFont typeface="Arial" panose="020B0604020202020204" pitchFamily="34" charset="0"/>
              <a:buChar char="•"/>
            </a:pPr>
            <a:r>
              <a:rPr lang="uz-Latn-UZ" sz="1800" b="0" i="0" u="sng" strike="noStrike" dirty="0">
                <a:solidFill>
                  <a:srgbClr val="0563C1"/>
                </a:solidFill>
                <a:effectLst/>
                <a:latin typeface="Calibri" panose="020F0502020204030204" pitchFamily="34" charset="0"/>
                <a:hlinkClick r:id="rId7"/>
              </a:rPr>
              <a:t>Safari </a:t>
            </a:r>
            <a:r>
              <a:rPr lang="uz-Latn-UZ" sz="1800" b="0" i="0" u="sng" strike="noStrike" dirty="0" err="1">
                <a:solidFill>
                  <a:srgbClr val="0563C1"/>
                </a:solidFill>
                <a:effectLst/>
                <a:latin typeface="Calibri" panose="020F0502020204030204" pitchFamily="34" charset="0"/>
                <a:hlinkClick r:id="rId7"/>
              </a:rPr>
              <a:t>Mac</a:t>
            </a:r>
            <a:r>
              <a:rPr lang="uz-Latn-UZ" sz="1800" b="0" i="0" u="sng" strike="noStrike" dirty="0">
                <a:solidFill>
                  <a:srgbClr val="0563C1"/>
                </a:solidFill>
                <a:effectLst/>
                <a:latin typeface="Calibri" panose="020F0502020204030204" pitchFamily="34" charset="0"/>
                <a:hlinkClick r:id="rId7"/>
              </a:rPr>
              <a:t> hamda </a:t>
            </a:r>
            <a:r>
              <a:rPr lang="uz-Latn-UZ" sz="1800" b="0" i="0" u="sng" strike="noStrike" dirty="0" err="1">
                <a:solidFill>
                  <a:srgbClr val="0563C1"/>
                </a:solidFill>
                <a:effectLst/>
                <a:latin typeface="Calibri" panose="020F0502020204030204" pitchFamily="34" charset="0"/>
                <a:hlinkClick r:id="rId7"/>
              </a:rPr>
              <a:t>iOS</a:t>
            </a:r>
            <a:r>
              <a:rPr lang="uz-Latn-UZ" sz="1800" b="0" i="0" u="sng" strike="noStrike" dirty="0">
                <a:solidFill>
                  <a:srgbClr val="0563C1"/>
                </a:solidFill>
                <a:effectLst/>
                <a:latin typeface="Calibri" panose="020F0502020204030204" pitchFamily="34" charset="0"/>
                <a:hlinkClick r:id="rId7"/>
              </a:rPr>
              <a:t> uchun</a:t>
            </a:r>
            <a:endParaRPr lang="uz-Latn-UZ" sz="1800" b="0" i="0" u="none" strike="noStrike" dirty="0">
              <a:solidFill>
                <a:srgbClr val="000000"/>
              </a:solidFill>
              <a:effectLst/>
              <a:latin typeface="Calibri" panose="020F0502020204030204" pitchFamily="34" charset="0"/>
            </a:endParaRPr>
          </a:p>
          <a:p>
            <a:pPr marL="457200" rtl="0" fontAlgn="base">
              <a:spcBef>
                <a:spcPts val="0"/>
              </a:spcBef>
              <a:spcAft>
                <a:spcPts val="800"/>
              </a:spcAft>
              <a:buFont typeface="Arial" panose="020B0604020202020204" pitchFamily="34" charset="0"/>
              <a:buChar char="•"/>
            </a:pPr>
            <a:r>
              <a:rPr lang="uz-Latn-UZ" sz="1800" b="0" i="0" u="sng" strike="noStrike" dirty="0" err="1">
                <a:solidFill>
                  <a:srgbClr val="0563C1"/>
                </a:solidFill>
                <a:effectLst/>
                <a:latin typeface="Calibri" panose="020F0502020204030204" pitchFamily="34" charset="0"/>
                <a:hlinkClick r:id="rId8"/>
              </a:rPr>
              <a:t>Yandex</a:t>
            </a:r>
            <a:r>
              <a:rPr lang="uz-Latn-UZ" sz="1800" b="0" i="0" u="sng" strike="noStrike" dirty="0">
                <a:solidFill>
                  <a:srgbClr val="0563C1"/>
                </a:solidFill>
                <a:effectLst/>
                <a:latin typeface="Calibri" panose="020F0502020204030204" pitchFamily="34" charset="0"/>
                <a:hlinkClick r:id="rId8"/>
              </a:rPr>
              <a:t> Windows uchun</a:t>
            </a:r>
            <a:endParaRPr lang="uz-Latn-UZ" sz="1800" b="0" i="0" u="none" strike="noStrike" dirty="0">
              <a:solidFill>
                <a:srgbClr val="000000"/>
              </a:solidFill>
              <a:effectLst/>
              <a:latin typeface="Calibri" panose="020F0502020204030204" pitchFamily="34" charset="0"/>
            </a:endParaRPr>
          </a:p>
          <a:p>
            <a:endParaRPr lang="uz-Cyrl-UZ" sz="1800" dirty="0"/>
          </a:p>
        </p:txBody>
      </p:sp>
      <p:pic>
        <p:nvPicPr>
          <p:cNvPr id="3074" name="Picture 2">
            <a:extLst>
              <a:ext uri="{FF2B5EF4-FFF2-40B4-BE49-F238E27FC236}">
                <a16:creationId xmlns:a16="http://schemas.microsoft.com/office/drawing/2014/main" id="{080C7FEA-198E-613E-1E84-B37CAD6120D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793097" y="2579354"/>
            <a:ext cx="2497463" cy="242316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2232CA2-9DF4-F58D-8BD5-FA2871651243}"/>
              </a:ext>
            </a:extLst>
          </p:cNvPr>
          <p:cNvSpPr txBox="1"/>
          <p:nvPr/>
        </p:nvSpPr>
        <p:spPr>
          <a:xfrm>
            <a:off x="311595" y="3790934"/>
            <a:ext cx="5634990" cy="738664"/>
          </a:xfrm>
          <a:prstGeom prst="rect">
            <a:avLst/>
          </a:prstGeom>
          <a:noFill/>
        </p:spPr>
        <p:txBody>
          <a:bodyPr wrap="square">
            <a:spAutoFit/>
          </a:bodyPr>
          <a:lstStyle/>
          <a:p>
            <a:r>
              <a:rPr lang="uz-Latn-UZ" sz="1400" b="0" i="0" u="none" strike="noStrike" dirty="0">
                <a:solidFill>
                  <a:srgbClr val="000000"/>
                </a:solidFill>
                <a:effectLst/>
                <a:latin typeface="Calibri" panose="020F0502020204030204" pitchFamily="34" charset="0"/>
              </a:rPr>
              <a:t>Ushbu saytlardan Brauzerlarni yuklab olishingiz mumkin hamda ulardan shaxsiy hisob och- </a:t>
            </a:r>
            <a:r>
              <a:rPr lang="uz-Latn-UZ" sz="1400" b="0" i="0" u="none" strike="noStrike" dirty="0" err="1">
                <a:solidFill>
                  <a:srgbClr val="000000"/>
                </a:solidFill>
                <a:effectLst/>
                <a:latin typeface="Calibri" panose="020F0502020204030204" pitchFamily="34" charset="0"/>
              </a:rPr>
              <a:t>magan</a:t>
            </a:r>
            <a:r>
              <a:rPr lang="uz-Latn-UZ" sz="1400" b="0" i="0" u="none" strike="noStrike" dirty="0">
                <a:solidFill>
                  <a:srgbClr val="000000"/>
                </a:solidFill>
                <a:effectLst/>
                <a:latin typeface="Calibri" panose="020F0502020204030204" pitchFamily="34" charset="0"/>
              </a:rPr>
              <a:t> holda foydalanishingiz mumkin. Ya’ni bunday foydalanish Mehmon deya nomlanadi. </a:t>
            </a:r>
            <a:endParaRPr lang="uz-Cyrl-UZ"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21" name="TextBox 20">
            <a:extLst>
              <a:ext uri="{FF2B5EF4-FFF2-40B4-BE49-F238E27FC236}">
                <a16:creationId xmlns:a16="http://schemas.microsoft.com/office/drawing/2014/main" id="{FA3562B4-0F0A-6D8A-3EF1-1ABA09EF45AD}"/>
              </a:ext>
            </a:extLst>
          </p:cNvPr>
          <p:cNvSpPr txBox="1"/>
          <p:nvPr/>
        </p:nvSpPr>
        <p:spPr>
          <a:xfrm>
            <a:off x="693420" y="599738"/>
            <a:ext cx="7612380" cy="3241913"/>
          </a:xfrm>
          <a:prstGeom prst="rect">
            <a:avLst/>
          </a:prstGeom>
          <a:noFill/>
        </p:spPr>
        <p:txBody>
          <a:bodyPr wrap="square">
            <a:spAutoFit/>
          </a:bodyPr>
          <a:lstStyle/>
          <a:p>
            <a:pPr rtl="0">
              <a:spcBef>
                <a:spcPts val="0"/>
              </a:spcBef>
              <a:spcAft>
                <a:spcPts val="800"/>
              </a:spcAft>
            </a:pPr>
            <a:r>
              <a:rPr lang="uz-Latn-UZ" sz="1800" b="0" i="0" u="none" strike="noStrike" dirty="0">
                <a:solidFill>
                  <a:srgbClr val="000000"/>
                </a:solidFill>
                <a:effectLst/>
                <a:latin typeface="Times New Roman" panose="02020603050405020304" pitchFamily="18" charset="0"/>
                <a:cs typeface="Times New Roman" panose="02020603050405020304" pitchFamily="18" charset="0"/>
              </a:rPr>
              <a:t>Kerakli saytlar -  keling kerakli saytlarni ko’rishdan oldin o’zi sayt nima ekanligi haqida </a:t>
            </a:r>
            <a:r>
              <a:rPr lang="uz-Latn-UZ" sz="1800" b="0" i="0" u="none" strike="noStrike" dirty="0" err="1">
                <a:solidFill>
                  <a:srgbClr val="000000"/>
                </a:solidFill>
                <a:effectLst/>
                <a:latin typeface="Times New Roman" panose="02020603050405020304" pitchFamily="18" charset="0"/>
                <a:cs typeface="Times New Roman" panose="02020603050405020304" pitchFamily="18" charset="0"/>
              </a:rPr>
              <a:t>gapla</a:t>
            </a:r>
            <a:r>
              <a:rPr lang="uz-Latn-UZ" sz="1800" b="0" i="0" u="none" strike="noStrike" dirty="0">
                <a:solidFill>
                  <a:srgbClr val="000000"/>
                </a:solidFill>
                <a:effectLst/>
                <a:latin typeface="Times New Roman" panose="02020603050405020304" pitchFamily="18" charset="0"/>
                <a:cs typeface="Times New Roman" panose="02020603050405020304" pitchFamily="18" charset="0"/>
              </a:rPr>
              <a:t>- </a:t>
            </a:r>
            <a:r>
              <a:rPr lang="uz-Latn-UZ" sz="1800" b="0" i="0" u="none" strike="noStrike" dirty="0" err="1">
                <a:solidFill>
                  <a:srgbClr val="000000"/>
                </a:solidFill>
                <a:effectLst/>
                <a:latin typeface="Times New Roman" panose="02020603050405020304" pitchFamily="18" charset="0"/>
                <a:cs typeface="Times New Roman" panose="02020603050405020304" pitchFamily="18" charset="0"/>
              </a:rPr>
              <a:t>shaylik</a:t>
            </a:r>
            <a:r>
              <a:rPr lang="uz-Latn-UZ" sz="1800" b="0" i="0" u="none" strike="noStrike" dirty="0">
                <a:solidFill>
                  <a:srgbClr val="000000"/>
                </a:solidFill>
                <a:effectLst/>
                <a:latin typeface="Times New Roman" panose="02020603050405020304" pitchFamily="18" charset="0"/>
                <a:cs typeface="Times New Roman" panose="02020603050405020304" pitchFamily="18" charset="0"/>
              </a:rPr>
              <a:t>. Sayt – hozirgi vaqtda saytlar juda ko’p. Ammo ularning turlari ham mavjud misol uchun </a:t>
            </a:r>
            <a:r>
              <a:rPr lang="uz-Latn-UZ" sz="1800" b="1" i="0" u="none" strike="noStrike" dirty="0">
                <a:solidFill>
                  <a:srgbClr val="000000"/>
                </a:solidFill>
                <a:effectLst/>
                <a:latin typeface="Times New Roman" panose="02020603050405020304" pitchFamily="18" charset="0"/>
                <a:cs typeface="Times New Roman" panose="02020603050405020304" pitchFamily="18" charset="0"/>
              </a:rPr>
              <a:t>google.com </a:t>
            </a:r>
            <a:r>
              <a:rPr lang="uz-Latn-UZ" sz="1800" b="0" i="0" u="none" strike="noStrike" dirty="0">
                <a:solidFill>
                  <a:srgbClr val="000000"/>
                </a:solidFill>
                <a:effectLst/>
                <a:latin typeface="Times New Roman" panose="02020603050405020304" pitchFamily="18" charset="0"/>
                <a:cs typeface="Times New Roman" panose="02020603050405020304" pitchFamily="18" charset="0"/>
              </a:rPr>
              <a:t>bu qidiruv tizimi sayti yoki shunga o’xshash saytlarni olaylik. Saytlar tashkil topishi juda uzoq tarixga ega. Ishlashi esa juda oddiy. Saytlar ko’p xollarda dasturchilar tomonidan </a:t>
            </a:r>
            <a:r>
              <a:rPr lang="uz-Latn-UZ" sz="1800" b="0" i="0" u="none" strike="noStrike" dirty="0" err="1">
                <a:solidFill>
                  <a:srgbClr val="000000"/>
                </a:solidFill>
                <a:effectLst/>
                <a:latin typeface="Times New Roman" panose="02020603050405020304" pitchFamily="18" charset="0"/>
                <a:cs typeface="Times New Roman" panose="02020603050405020304" pitchFamily="18" charset="0"/>
              </a:rPr>
              <a:t>yaratilinadi</a:t>
            </a:r>
            <a:r>
              <a:rPr lang="uz-Latn-UZ" sz="1800" b="0" i="0" u="none" strike="noStrike" dirty="0">
                <a:solidFill>
                  <a:srgbClr val="000000"/>
                </a:solidFill>
                <a:effectLst/>
                <a:latin typeface="Times New Roman" panose="02020603050405020304" pitchFamily="18" charset="0"/>
                <a:cs typeface="Times New Roman" panose="02020603050405020304" pitchFamily="18" charset="0"/>
              </a:rPr>
              <a:t> hamda </a:t>
            </a:r>
            <a:r>
              <a:rPr lang="uz-Latn-UZ" sz="1800" b="0" i="0" u="none" strike="noStrike" dirty="0" err="1">
                <a:solidFill>
                  <a:srgbClr val="000000"/>
                </a:solidFill>
                <a:effectLst/>
                <a:latin typeface="Times New Roman" panose="02020603050405020304" pitchFamily="18" charset="0"/>
                <a:cs typeface="Times New Roman" panose="02020603050405020304" pitchFamily="18" charset="0"/>
              </a:rPr>
              <a:t>bosharib</a:t>
            </a:r>
            <a:r>
              <a:rPr lang="uz-Latn-UZ" sz="1800" b="0" i="0" u="none" strike="noStrike" dirty="0">
                <a:solidFill>
                  <a:srgbClr val="000000"/>
                </a:solidFill>
                <a:effectLst/>
                <a:latin typeface="Times New Roman" panose="02020603050405020304" pitchFamily="18" charset="0"/>
                <a:cs typeface="Times New Roman" panose="02020603050405020304" pitchFamily="18" charset="0"/>
              </a:rPr>
              <a:t> turiladi. Saytlar orqali biz turli amallar bajarishimiz mumkin. Masalan turli xil fayllarni boshqa bir kishi bilan ulashishimiz mumkin yoki kerakli ma’lumotlarni olishimiz mumkin. Sayt haqida qisqacha </a:t>
            </a:r>
            <a:r>
              <a:rPr lang="uz-Latn-UZ" sz="1800" b="0" i="0" u="none" strike="noStrike" dirty="0" err="1">
                <a:solidFill>
                  <a:srgbClr val="000000"/>
                </a:solidFill>
                <a:effectLst/>
                <a:latin typeface="Times New Roman" panose="02020603050405020304" pitchFamily="18" charset="0"/>
                <a:cs typeface="Times New Roman" panose="02020603050405020304" pitchFamily="18" charset="0"/>
              </a:rPr>
              <a:t>malumot</a:t>
            </a:r>
            <a:r>
              <a:rPr lang="uz-Latn-UZ" sz="1800" b="0" i="0" u="none" strike="noStrike" dirty="0">
                <a:solidFill>
                  <a:srgbClr val="000000"/>
                </a:solidFill>
                <a:effectLst/>
                <a:latin typeface="Times New Roman" panose="02020603050405020304" pitchFamily="18" charset="0"/>
                <a:cs typeface="Times New Roman" panose="02020603050405020304" pitchFamily="18" charset="0"/>
              </a:rPr>
              <a:t> oldik endi kerakli saytlar bilan tanishamiz shu bilan birgalikda </a:t>
            </a:r>
            <a:r>
              <a:rPr lang="uz-Latn-UZ" sz="1800" b="0" i="0" u="none" strike="noStrike" dirty="0" err="1">
                <a:solidFill>
                  <a:srgbClr val="000000"/>
                </a:solidFill>
                <a:effectLst/>
                <a:latin typeface="Times New Roman" panose="02020603050405020304" pitchFamily="18" charset="0"/>
                <a:cs typeface="Times New Roman" panose="02020603050405020304" pitchFamily="18" charset="0"/>
              </a:rPr>
              <a:t>Suniy</a:t>
            </a:r>
            <a:r>
              <a:rPr lang="uz-Latn-UZ" sz="1800" b="0" i="0" u="none" strike="noStrike" dirty="0">
                <a:solidFill>
                  <a:srgbClr val="000000"/>
                </a:solidFill>
                <a:effectLst/>
                <a:latin typeface="Times New Roman" panose="02020603050405020304" pitchFamily="18" charset="0"/>
                <a:cs typeface="Times New Roman" panose="02020603050405020304" pitchFamily="18" charset="0"/>
              </a:rPr>
              <a:t> </a:t>
            </a:r>
            <a:r>
              <a:rPr lang="uz-Latn-UZ" sz="1800" b="0" i="0" u="none" strike="noStrike" dirty="0" err="1">
                <a:solidFill>
                  <a:srgbClr val="000000"/>
                </a:solidFill>
                <a:effectLst/>
                <a:latin typeface="Times New Roman" panose="02020603050405020304" pitchFamily="18" charset="0"/>
                <a:cs typeface="Times New Roman" panose="02020603050405020304" pitchFamily="18" charset="0"/>
              </a:rPr>
              <a:t>Intelektlar</a:t>
            </a:r>
            <a:r>
              <a:rPr lang="uz-Latn-UZ" sz="1800" b="0" i="0" u="none" strike="noStrike" dirty="0">
                <a:solidFill>
                  <a:srgbClr val="000000"/>
                </a:solidFill>
                <a:effectLst/>
                <a:latin typeface="Times New Roman" panose="02020603050405020304" pitchFamily="18" charset="0"/>
                <a:cs typeface="Times New Roman" panose="02020603050405020304" pitchFamily="18" charset="0"/>
              </a:rPr>
              <a:t> bilan ham. </a:t>
            </a:r>
            <a:endParaRPr lang="uz-Latn-UZ" sz="1800" b="0" dirty="0">
              <a:effectLst/>
              <a:latin typeface="Times New Roman" panose="02020603050405020304" pitchFamily="18" charset="0"/>
              <a:cs typeface="Times New Roman" panose="02020603050405020304" pitchFamily="18" charset="0"/>
            </a:endParaRPr>
          </a:p>
          <a:p>
            <a:br>
              <a:rPr lang="uz-Latn-UZ" sz="1800" dirty="0">
                <a:latin typeface="Times New Roman" panose="02020603050405020304" pitchFamily="18" charset="0"/>
                <a:cs typeface="Times New Roman" panose="02020603050405020304" pitchFamily="18" charset="0"/>
              </a:rPr>
            </a:br>
            <a:endParaRPr lang="uz-Cyrl-UZ" sz="1800" dirty="0">
              <a:latin typeface="Times New Roman" panose="02020603050405020304" pitchFamily="18" charset="0"/>
              <a:cs typeface="Times New Roman" panose="02020603050405020304" pitchFamily="18" charset="0"/>
            </a:endParaRPr>
          </a:p>
        </p:txBody>
      </p:sp>
      <p:pic>
        <p:nvPicPr>
          <p:cNvPr id="4098" name="Picture 2">
            <a:extLst>
              <a:ext uri="{FF2B5EF4-FFF2-40B4-BE49-F238E27FC236}">
                <a16:creationId xmlns:a16="http://schemas.microsoft.com/office/drawing/2014/main" id="{3D043F0E-2851-69A3-DADD-7073E439F6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8910" y="3596640"/>
            <a:ext cx="1550670" cy="14020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232320" y="3293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z-Latn-UZ" dirty="0"/>
              <a:t>Kerakli saytlar haqida qisqacha ma'lumot:</a:t>
            </a:r>
          </a:p>
        </p:txBody>
      </p:sp>
      <p:grpSp>
        <p:nvGrpSpPr>
          <p:cNvPr id="509" name="Google Shape;509;p35"/>
          <p:cNvGrpSpPr/>
          <p:nvPr/>
        </p:nvGrpSpPr>
        <p:grpSpPr>
          <a:xfrm>
            <a:off x="432584" y="1404037"/>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380722" y="3351873"/>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432584" y="2377954"/>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F332053A-397D-5AC8-5E18-0E5B6310499E}"/>
              </a:ext>
            </a:extLst>
          </p:cNvPr>
          <p:cNvSpPr txBox="1"/>
          <p:nvPr/>
        </p:nvSpPr>
        <p:spPr>
          <a:xfrm>
            <a:off x="1526857" y="3235147"/>
            <a:ext cx="6090285" cy="923330"/>
          </a:xfrm>
          <a:prstGeom prst="rect">
            <a:avLst/>
          </a:prstGeom>
          <a:noFill/>
        </p:spPr>
        <p:txBody>
          <a:bodyPr wrap="square">
            <a:spAutoFit/>
          </a:bodyPr>
          <a:lstStyle/>
          <a:p>
            <a:pPr algn="ctr"/>
            <a:r>
              <a:rPr lang="uz-Latn-UZ" sz="1800" b="1" i="0" u="none" strike="noStrike" dirty="0">
                <a:solidFill>
                  <a:srgbClr val="000000"/>
                </a:solidFill>
                <a:effectLst/>
                <a:latin typeface="Calibri" panose="020F0502020204030204" pitchFamily="34" charset="0"/>
              </a:rPr>
              <a:t>Google.com </a:t>
            </a:r>
            <a:r>
              <a:rPr lang="uz-Latn-UZ" sz="1800" b="0" i="0" u="none" strike="noStrike" dirty="0">
                <a:solidFill>
                  <a:srgbClr val="000000"/>
                </a:solidFill>
                <a:effectLst/>
                <a:latin typeface="Calibri" panose="020F0502020204030204" pitchFamily="34" charset="0"/>
              </a:rPr>
              <a:t>- </a:t>
            </a:r>
            <a:r>
              <a:rPr lang="uz-Latn-UZ" sz="1800" b="0" i="0" u="none" strike="noStrike" dirty="0" err="1">
                <a:solidFill>
                  <a:srgbClr val="000000"/>
                </a:solidFill>
                <a:effectLst/>
                <a:latin typeface="Calibri" panose="020F0502020204030204" pitchFamily="34" charset="0"/>
              </a:rPr>
              <a:t>Eng</a:t>
            </a:r>
            <a:r>
              <a:rPr lang="uz-Latn-UZ" sz="1800" b="0" i="0" u="none" strike="noStrike" dirty="0">
                <a:solidFill>
                  <a:srgbClr val="000000"/>
                </a:solidFill>
                <a:effectLst/>
                <a:latin typeface="Calibri" panose="020F0502020204030204" pitchFamily="34" charset="0"/>
              </a:rPr>
              <a:t> mashhur qidiruv tizimi. Har qanday mavzuda qidiruv olib borish va kerakli ma'lumotni topish imkonini beradi.</a:t>
            </a:r>
            <a:endParaRPr lang="uz-Cyrl-UZ" sz="1800" dirty="0"/>
          </a:p>
        </p:txBody>
      </p:sp>
      <p:pic>
        <p:nvPicPr>
          <p:cNvPr id="5122" name="Picture 2">
            <a:extLst>
              <a:ext uri="{FF2B5EF4-FFF2-40B4-BE49-F238E27FC236}">
                <a16:creationId xmlns:a16="http://schemas.microsoft.com/office/drawing/2014/main" id="{D0A1F82B-15E8-7BFE-F771-FE1281A256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7461" y="1488892"/>
            <a:ext cx="3329940" cy="16895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232320" y="3293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z-Latn-UZ" dirty="0"/>
              <a:t>Kerakli saytlar haqida qisqacha ma'lumot:</a:t>
            </a:r>
          </a:p>
        </p:txBody>
      </p:sp>
      <p:grpSp>
        <p:nvGrpSpPr>
          <p:cNvPr id="509" name="Google Shape;509;p35"/>
          <p:cNvGrpSpPr/>
          <p:nvPr/>
        </p:nvGrpSpPr>
        <p:grpSpPr>
          <a:xfrm>
            <a:off x="432584" y="1404037"/>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380722" y="3351873"/>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432584" y="2377954"/>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a:extLst>
              <a:ext uri="{FF2B5EF4-FFF2-40B4-BE49-F238E27FC236}">
                <a16:creationId xmlns:a16="http://schemas.microsoft.com/office/drawing/2014/main" id="{F332053A-397D-5AC8-5E18-0E5B6310499E}"/>
              </a:ext>
            </a:extLst>
          </p:cNvPr>
          <p:cNvSpPr txBox="1"/>
          <p:nvPr/>
        </p:nvSpPr>
        <p:spPr>
          <a:xfrm>
            <a:off x="1181101" y="3235147"/>
            <a:ext cx="6436042" cy="646331"/>
          </a:xfrm>
          <a:prstGeom prst="rect">
            <a:avLst/>
          </a:prstGeom>
          <a:noFill/>
        </p:spPr>
        <p:txBody>
          <a:bodyPr wrap="square">
            <a:spAutoFit/>
          </a:bodyPr>
          <a:lstStyle/>
          <a:p>
            <a:pPr algn="ctr"/>
            <a:r>
              <a:rPr lang="uz-Latn-UZ" sz="1800" b="1" i="0" u="none" strike="noStrike" dirty="0">
                <a:solidFill>
                  <a:srgbClr val="000000"/>
                </a:solidFill>
                <a:effectLst/>
                <a:latin typeface="Calibri" panose="020F0502020204030204" pitchFamily="34" charset="0"/>
              </a:rPr>
              <a:t>Wikipedia.org - </a:t>
            </a:r>
            <a:r>
              <a:rPr lang="uz-Latn-UZ" sz="1800" b="0" i="0" u="none" strike="noStrike" dirty="0" err="1">
                <a:solidFill>
                  <a:srgbClr val="000000"/>
                </a:solidFill>
                <a:effectLst/>
                <a:latin typeface="Calibri" panose="020F0502020204030204" pitchFamily="34" charset="0"/>
              </a:rPr>
              <a:t>Eng</a:t>
            </a:r>
            <a:r>
              <a:rPr lang="uz-Latn-UZ" sz="1800" b="0" i="0" u="none" strike="noStrike" dirty="0">
                <a:solidFill>
                  <a:srgbClr val="000000"/>
                </a:solidFill>
                <a:effectLst/>
                <a:latin typeface="Calibri" panose="020F0502020204030204" pitchFamily="34" charset="0"/>
              </a:rPr>
              <a:t> yirik hamda ishonchli </a:t>
            </a:r>
            <a:r>
              <a:rPr lang="uz-Latn-UZ" sz="1800" b="0" i="0" u="none" strike="noStrike" dirty="0" err="1">
                <a:solidFill>
                  <a:srgbClr val="000000"/>
                </a:solidFill>
                <a:effectLst/>
                <a:latin typeface="Calibri" panose="020F0502020204030204" pitchFamily="34" charset="0"/>
              </a:rPr>
              <a:t>onlayn</a:t>
            </a:r>
            <a:r>
              <a:rPr lang="uz-Latn-UZ" sz="1800" b="0" i="0" u="none" strike="noStrike" dirty="0">
                <a:solidFill>
                  <a:srgbClr val="000000"/>
                </a:solidFill>
                <a:effectLst/>
                <a:latin typeface="Calibri" panose="020F0502020204030204" pitchFamily="34" charset="0"/>
              </a:rPr>
              <a:t> ensiklopediya. Har qanday mavzuga oid maqolalar joylashtirilgan.</a:t>
            </a:r>
            <a:endParaRPr lang="uz-Cyrl-UZ" sz="1800" dirty="0"/>
          </a:p>
        </p:txBody>
      </p:sp>
      <p:pic>
        <p:nvPicPr>
          <p:cNvPr id="6146" name="Picture 2">
            <a:extLst>
              <a:ext uri="{FF2B5EF4-FFF2-40B4-BE49-F238E27FC236}">
                <a16:creationId xmlns:a16="http://schemas.microsoft.com/office/drawing/2014/main" id="{00220DC6-CE96-ACE8-4BA0-EEF69A8823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2093" y="873749"/>
            <a:ext cx="2902427" cy="238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784400"/>
      </p:ext>
    </p:extLst>
  </p:cSld>
  <p:clrMapOvr>
    <a:masterClrMapping/>
  </p:clrMapOvr>
</p:sld>
</file>

<file path=ppt/theme/theme1.xml><?xml version="1.0" encoding="utf-8"?>
<a:theme xmlns:a="http://schemas.openxmlformats.org/drawingml/2006/main" name=" Website Migration Project Proposal by Slidesgo">
  <a:themeElements>
    <a:clrScheme name="Simple Light">
      <a:dk1>
        <a:srgbClr val="4834D4"/>
      </a:dk1>
      <a:lt1>
        <a:srgbClr val="EAF2FA"/>
      </a:lt1>
      <a:dk2>
        <a:srgbClr val="EA4EE3"/>
      </a:dk2>
      <a:lt2>
        <a:srgbClr val="FFE8F5"/>
      </a:lt2>
      <a:accent1>
        <a:srgbClr val="F9CA24"/>
      </a:accent1>
      <a:accent2>
        <a:srgbClr val="FFFFFF"/>
      </a:accent2>
      <a:accent3>
        <a:srgbClr val="FFFFFF"/>
      </a:accent3>
      <a:accent4>
        <a:srgbClr val="FFFFFF"/>
      </a:accent4>
      <a:accent5>
        <a:srgbClr val="FFFFFF"/>
      </a:accent5>
      <a:accent6>
        <a:srgbClr val="FFFFFF"/>
      </a:accent6>
      <a:hlink>
        <a:srgbClr val="4834D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854</Words>
  <Application>Microsoft Office PowerPoint</Application>
  <PresentationFormat>Экран (16:9)</PresentationFormat>
  <Paragraphs>59</Paragraphs>
  <Slides>20</Slides>
  <Notes>20</Notes>
  <HiddenSlides>0</HiddenSlides>
  <MMClips>0</MMClips>
  <ScaleCrop>false</ScaleCrop>
  <HeadingPairs>
    <vt:vector size="6" baseType="variant">
      <vt:variant>
        <vt:lpstr>Использованные шрифты</vt:lpstr>
      </vt:variant>
      <vt:variant>
        <vt:i4>11</vt:i4>
      </vt:variant>
      <vt:variant>
        <vt:lpstr>Тема</vt:lpstr>
      </vt:variant>
      <vt:variant>
        <vt:i4>1</vt:i4>
      </vt:variant>
      <vt:variant>
        <vt:lpstr>Заголовки слайдов</vt:lpstr>
      </vt:variant>
      <vt:variant>
        <vt:i4>20</vt:i4>
      </vt:variant>
    </vt:vector>
  </HeadingPairs>
  <TitlesOfParts>
    <vt:vector size="32" baseType="lpstr">
      <vt:lpstr>Anaheim</vt:lpstr>
      <vt:lpstr>Arial</vt:lpstr>
      <vt:lpstr>Barlow</vt:lpstr>
      <vt:lpstr>Barlow Medium</vt:lpstr>
      <vt:lpstr>Calibri</vt:lpstr>
      <vt:lpstr>Courier New</vt:lpstr>
      <vt:lpstr>Nunito Light</vt:lpstr>
      <vt:lpstr>Open Sans</vt:lpstr>
      <vt:lpstr>Space Grotesk</vt:lpstr>
      <vt:lpstr>Times New Roman</vt:lpstr>
      <vt:lpstr>Wingdings</vt:lpstr>
      <vt:lpstr> Website Migration Project Proposal by Slidesgo</vt:lpstr>
      <vt:lpstr>Mavzu: Brauzerlar bilan tanishuv hamda bir nechta kerakli saytlar bilan ishlash shu jumladan Suniy Inletektlar bilan ham. Kerakli brauzerni ishlatish hamda brauzerlarni sozlash hisob yaratish hamda hisob sozlamalarini sozlashni o'rganish. Kerakli saytlardan ro'yxatdan o'tish.</vt:lpstr>
      <vt:lpstr>Презентация PowerPoint</vt:lpstr>
      <vt:lpstr>Google Chrome</vt:lpstr>
      <vt:lpstr>Safari Brauzer</vt:lpstr>
      <vt:lpstr>Brauzer orqali veb-sahifalarni ochib ko'rish, havolalarga o'tish, ma'lumotlar qidirish, fayllarni yuklab olish va boshqa ko'plab narsalar qilish mumkin. Shuningdek brauzer orqali ijtimoiy tarmoqlar, pochta kabi onlayn xizmatlardan ham foydalanish mumkin.  </vt:lpstr>
      <vt:lpstr>Презентация PowerPoint</vt:lpstr>
      <vt:lpstr>Презентация PowerPoint</vt:lpstr>
      <vt:lpstr>Kerakli saytlar haqida qisqacha ma'lumot:</vt:lpstr>
      <vt:lpstr>Kerakli saytlar haqida qisqacha ma'lumot:</vt:lpstr>
      <vt:lpstr>Kerakli saytlar haqida qisqacha ma'lumot:</vt:lpstr>
      <vt:lpstr>Kerakli saytlar haqida qisqacha ma'lumot:</vt:lpstr>
      <vt:lpstr>Kerakli saytlar haqida qisqacha ma'lumot:</vt:lpstr>
      <vt:lpstr>Kerakli saytlar haqida qisqacha ma'lumot:</vt:lpstr>
      <vt:lpstr>Kerakli saytlar haqida qisqacha ma'lumot:</vt:lpstr>
      <vt:lpstr>Kerakli saytlar haqida qisqacha ma'lumot:</vt:lpstr>
      <vt:lpstr>Kerakli saytlar haqida qisqacha ma'lumot:</vt:lpstr>
      <vt:lpstr>Презентация PowerPoint</vt:lpstr>
      <vt:lpstr>Shaxsiy hisob – Aksar joylarda Accaunt deb o’qigan yoki eshitgan bo’lishingiz aniq. Ya’ni o’zbek tilida tarjima qilganimizda Hisob deya tarjima qilinadi. Xo’sh shaxsiy Hisobda biz nimalar saqlashimiz mumkin. Misol tariqasida aytganda biror rasm yoki video va shunga o’xshash narsalarni saqlashimiz mumkin. Hisob insonlarni shaxsiy buyumi kabi ishlaydi. Ya’ni Shaxsiy Sumka misolida ko’rganimizda sumkaga istagan narsani solishimiz yoki boshqa biron bir narsaga almashtirishimiz yoki umuman sumkani bo’sh holda olib yurishimiz mumkin. Ha aytgancha Sumkaga narsani albatta hajmga qarab joylaymiz va yuqoridagi amallarni bajaraolamiz. Shaxsiy hisobga misol tariqasida: Telegram, Google, Yandex, Samsung, iCloude hamda hattoki oddiy telefon raqamlarimiz ham misol bo’laoladi. Bular eng mashxur Hisob saqlovchi kompaniyalardan biri aslini olganda Shaxsiy hisoblarni biz juda ko’p joyda ko’rishimiz mumkin. </vt:lpstr>
      <vt:lpstr>Презентация PowerPoint</vt:lpstr>
      <vt:lpstr>E’tiboringiz uchun raxmat!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Mavzu: Brauzerlar bilan tanishuv hamda bir nechta kerakli saytlar bilan ishlash shu jumladan Suniy Inletektlar bilan ham. Kerakli brauzerni ishlatish hamda brauzerlarni sozlash hisob yaratish hamda hisob sozlamalarini sozlashni o'rganish. Kerakli saytlardan ro'yxatdan o'tish.</dc:title>
  <dc:creator>MBin Dev</dc:creator>
  <cp:lastModifiedBy>Xusanbek Suyunov</cp:lastModifiedBy>
  <cp:revision>1</cp:revision>
  <dcterms:modified xsi:type="dcterms:W3CDTF">2024-01-21T18:33:03Z</dcterms:modified>
</cp:coreProperties>
</file>